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56" r:id="rId2"/>
    <p:sldId id="258" r:id="rId3"/>
    <p:sldId id="277" r:id="rId4"/>
    <p:sldId id="260" r:id="rId5"/>
    <p:sldId id="275" r:id="rId6"/>
    <p:sldId id="278" r:id="rId7"/>
    <p:sldId id="276" r:id="rId8"/>
    <p:sldId id="279" r:id="rId9"/>
    <p:sldId id="280" r:id="rId10"/>
    <p:sldId id="281" r:id="rId11"/>
    <p:sldId id="282" r:id="rId12"/>
    <p:sldId id="283" r:id="rId13"/>
    <p:sldId id="284" r:id="rId14"/>
    <p:sldId id="271" r:id="rId15"/>
  </p:sldIdLst>
  <p:sldSz cx="24380825" cy="13714413"/>
  <p:notesSz cx="6858000" cy="9144000"/>
  <p:defaultTextStyle>
    <a:defPPr>
      <a:defRPr lang="en-US"/>
    </a:defPPr>
    <a:lvl1pPr marL="0" algn="l" defTabSz="1828252" rtl="0" eaLnBrk="1" latinLnBrk="0" hangingPunct="1">
      <a:defRPr sz="3599" kern="1200">
        <a:solidFill>
          <a:schemeClr val="tx1"/>
        </a:solidFill>
        <a:latin typeface="+mn-lt"/>
        <a:ea typeface="+mn-ea"/>
        <a:cs typeface="+mn-cs"/>
      </a:defRPr>
    </a:lvl1pPr>
    <a:lvl2pPr marL="914127" algn="l" defTabSz="1828252" rtl="0" eaLnBrk="1" latinLnBrk="0" hangingPunct="1">
      <a:defRPr sz="3599" kern="1200">
        <a:solidFill>
          <a:schemeClr val="tx1"/>
        </a:solidFill>
        <a:latin typeface="+mn-lt"/>
        <a:ea typeface="+mn-ea"/>
        <a:cs typeface="+mn-cs"/>
      </a:defRPr>
    </a:lvl2pPr>
    <a:lvl3pPr marL="1828252" algn="l" defTabSz="1828252" rtl="0" eaLnBrk="1" latinLnBrk="0" hangingPunct="1">
      <a:defRPr sz="3599" kern="1200">
        <a:solidFill>
          <a:schemeClr val="tx1"/>
        </a:solidFill>
        <a:latin typeface="+mn-lt"/>
        <a:ea typeface="+mn-ea"/>
        <a:cs typeface="+mn-cs"/>
      </a:defRPr>
    </a:lvl3pPr>
    <a:lvl4pPr marL="2742379" algn="l" defTabSz="1828252" rtl="0" eaLnBrk="1" latinLnBrk="0" hangingPunct="1">
      <a:defRPr sz="3599" kern="1200">
        <a:solidFill>
          <a:schemeClr val="tx1"/>
        </a:solidFill>
        <a:latin typeface="+mn-lt"/>
        <a:ea typeface="+mn-ea"/>
        <a:cs typeface="+mn-cs"/>
      </a:defRPr>
    </a:lvl4pPr>
    <a:lvl5pPr marL="3656503" algn="l" defTabSz="1828252" rtl="0" eaLnBrk="1" latinLnBrk="0" hangingPunct="1">
      <a:defRPr sz="3599" kern="1200">
        <a:solidFill>
          <a:schemeClr val="tx1"/>
        </a:solidFill>
        <a:latin typeface="+mn-lt"/>
        <a:ea typeface="+mn-ea"/>
        <a:cs typeface="+mn-cs"/>
      </a:defRPr>
    </a:lvl5pPr>
    <a:lvl6pPr marL="4570628" algn="l" defTabSz="1828252" rtl="0" eaLnBrk="1" latinLnBrk="0" hangingPunct="1">
      <a:defRPr sz="3599" kern="1200">
        <a:solidFill>
          <a:schemeClr val="tx1"/>
        </a:solidFill>
        <a:latin typeface="+mn-lt"/>
        <a:ea typeface="+mn-ea"/>
        <a:cs typeface="+mn-cs"/>
      </a:defRPr>
    </a:lvl6pPr>
    <a:lvl7pPr marL="5484755" algn="l" defTabSz="1828252" rtl="0" eaLnBrk="1" latinLnBrk="0" hangingPunct="1">
      <a:defRPr sz="3599" kern="1200">
        <a:solidFill>
          <a:schemeClr val="tx1"/>
        </a:solidFill>
        <a:latin typeface="+mn-lt"/>
        <a:ea typeface="+mn-ea"/>
        <a:cs typeface="+mn-cs"/>
      </a:defRPr>
    </a:lvl7pPr>
    <a:lvl8pPr marL="6398880" algn="l" defTabSz="1828252" rtl="0" eaLnBrk="1" latinLnBrk="0" hangingPunct="1">
      <a:defRPr sz="3599" kern="1200">
        <a:solidFill>
          <a:schemeClr val="tx1"/>
        </a:solidFill>
        <a:latin typeface="+mn-lt"/>
        <a:ea typeface="+mn-ea"/>
        <a:cs typeface="+mn-cs"/>
      </a:defRPr>
    </a:lvl8pPr>
    <a:lvl9pPr marL="7313007" algn="l" defTabSz="1828252" rtl="0" eaLnBrk="1" latinLnBrk="0" hangingPunct="1">
      <a:defRPr sz="3599"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16"/>
    <a:srgbClr val="0F3C74"/>
    <a:srgbClr val="3EAF79"/>
    <a:srgbClr val="D8222C"/>
    <a:srgbClr val="003096"/>
    <a:srgbClr val="20D1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eskmine laad 2 – rõh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6" autoAdjust="0"/>
    <p:restoredTop sz="80848" autoAdjust="0"/>
  </p:normalViewPr>
  <p:slideViewPr>
    <p:cSldViewPr snapToGrid="0">
      <p:cViewPr varScale="1">
        <p:scale>
          <a:sx n="14" d="100"/>
          <a:sy n="14" d="100"/>
        </p:scale>
        <p:origin x="691" y="62"/>
      </p:cViewPr>
      <p:guideLst/>
    </p:cSldViewPr>
  </p:slideViewPr>
  <p:notesTextViewPr>
    <p:cViewPr>
      <p:scale>
        <a:sx n="1" d="1"/>
        <a:sy n="1" d="1"/>
      </p:scale>
      <p:origin x="0" y="0"/>
    </p:cViewPr>
  </p:notesTextViewPr>
  <p:notesViewPr>
    <p:cSldViewPr snapToGrid="0" showGuides="1">
      <p:cViewPr varScale="1">
        <p:scale>
          <a:sx n="101" d="100"/>
          <a:sy n="101" d="100"/>
        </p:scale>
        <p:origin x="26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EABF55-5443-4575-A729-71E7C7D71EA4}"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t-EE"/>
        </a:p>
      </dgm:t>
    </dgm:pt>
    <dgm:pt modelId="{791F8F9B-3C8C-47C2-BA22-AD56BC5F0E89}">
      <dgm:prSet phldrT="[Tekst]"/>
      <dgm:spPr/>
      <dgm:t>
        <a:bodyPr/>
        <a:lstStyle/>
        <a:p>
          <a:r>
            <a:rPr lang="et-EE" dirty="0" smtClean="0"/>
            <a:t>Elanike arv väheneb</a:t>
          </a:r>
          <a:endParaRPr lang="et-EE" dirty="0"/>
        </a:p>
      </dgm:t>
    </dgm:pt>
    <dgm:pt modelId="{E2DADED3-9B37-48FC-9396-C14A3F5022B4}" type="parTrans" cxnId="{98F34D55-91BE-40A8-BBF9-7C52198CE45A}">
      <dgm:prSet/>
      <dgm:spPr/>
      <dgm:t>
        <a:bodyPr/>
        <a:lstStyle/>
        <a:p>
          <a:endParaRPr lang="et-EE"/>
        </a:p>
      </dgm:t>
    </dgm:pt>
    <dgm:pt modelId="{1DDF8A35-EE0A-4929-96D1-CF9164B238FF}" type="sibTrans" cxnId="{98F34D55-91BE-40A8-BBF9-7C52198CE45A}">
      <dgm:prSet/>
      <dgm:spPr/>
      <dgm:t>
        <a:bodyPr/>
        <a:lstStyle/>
        <a:p>
          <a:endParaRPr lang="et-EE"/>
        </a:p>
      </dgm:t>
    </dgm:pt>
    <dgm:pt modelId="{E440AA10-388D-46AF-8CAC-4BC71ACFC06C}">
      <dgm:prSet phldrT="[Tekst]"/>
      <dgm:spPr/>
      <dgm:t>
        <a:bodyPr/>
        <a:lstStyle/>
        <a:p>
          <a:r>
            <a:rPr lang="et-EE" dirty="0" smtClean="0"/>
            <a:t>Lahkuvad ärid ja teenused, majad jäävad tühjaks</a:t>
          </a:r>
          <a:endParaRPr lang="et-EE" dirty="0"/>
        </a:p>
      </dgm:t>
    </dgm:pt>
    <dgm:pt modelId="{0C0E84F4-342E-46FE-A0FF-693CF569B353}" type="parTrans" cxnId="{6A8772A7-8D08-48EA-921F-628880C5E475}">
      <dgm:prSet/>
      <dgm:spPr/>
      <dgm:t>
        <a:bodyPr/>
        <a:lstStyle/>
        <a:p>
          <a:endParaRPr lang="et-EE"/>
        </a:p>
      </dgm:t>
    </dgm:pt>
    <dgm:pt modelId="{DA5F2A33-2B0F-4B67-B448-FDF3A1913217}" type="sibTrans" cxnId="{6A8772A7-8D08-48EA-921F-628880C5E475}">
      <dgm:prSet/>
      <dgm:spPr/>
      <dgm:t>
        <a:bodyPr/>
        <a:lstStyle/>
        <a:p>
          <a:endParaRPr lang="et-EE"/>
        </a:p>
      </dgm:t>
    </dgm:pt>
    <dgm:pt modelId="{DB593101-64A7-49B1-83D4-0282182F3A3C}">
      <dgm:prSet phldrT="[Tekst]"/>
      <dgm:spPr/>
      <dgm:t>
        <a:bodyPr/>
        <a:lstStyle/>
        <a:p>
          <a:r>
            <a:rPr lang="et-EE" dirty="0" smtClean="0"/>
            <a:t>Turvatunne väheneb, nn katkise akna efekt</a:t>
          </a:r>
          <a:endParaRPr lang="et-EE" dirty="0"/>
        </a:p>
      </dgm:t>
    </dgm:pt>
    <dgm:pt modelId="{1C430E20-DCC5-49F5-97C8-489147ADEAA6}" type="parTrans" cxnId="{8C77A92B-929A-4037-B67F-87C0C11BC5D5}">
      <dgm:prSet/>
      <dgm:spPr/>
      <dgm:t>
        <a:bodyPr/>
        <a:lstStyle/>
        <a:p>
          <a:endParaRPr lang="et-EE"/>
        </a:p>
      </dgm:t>
    </dgm:pt>
    <dgm:pt modelId="{6950D3FA-35BC-4D61-B2EF-DC9C06C06732}" type="sibTrans" cxnId="{8C77A92B-929A-4037-B67F-87C0C11BC5D5}">
      <dgm:prSet/>
      <dgm:spPr/>
      <dgm:t>
        <a:bodyPr/>
        <a:lstStyle/>
        <a:p>
          <a:endParaRPr lang="et-EE"/>
        </a:p>
      </dgm:t>
    </dgm:pt>
    <dgm:pt modelId="{69471FA5-CC35-45AC-B3D1-78A7A597A8A0}">
      <dgm:prSet phldrT="[Tekst]"/>
      <dgm:spPr/>
      <dgm:t>
        <a:bodyPr/>
        <a:lstStyle/>
        <a:p>
          <a:r>
            <a:rPr lang="et-EE" dirty="0" smtClean="0"/>
            <a:t>Elukeskkond ei ole ligitõmbav</a:t>
          </a:r>
          <a:endParaRPr lang="et-EE" dirty="0"/>
        </a:p>
      </dgm:t>
    </dgm:pt>
    <dgm:pt modelId="{85A7B1FC-E35F-400B-B533-5B3FEBB5AF74}" type="parTrans" cxnId="{B9C6B409-2A48-4A3E-8DD2-95D3A56437A0}">
      <dgm:prSet/>
      <dgm:spPr/>
      <dgm:t>
        <a:bodyPr/>
        <a:lstStyle/>
        <a:p>
          <a:endParaRPr lang="et-EE"/>
        </a:p>
      </dgm:t>
    </dgm:pt>
    <dgm:pt modelId="{28069C19-5FBC-4871-8B86-B2C3BC0B64D5}" type="sibTrans" cxnId="{B9C6B409-2A48-4A3E-8DD2-95D3A56437A0}">
      <dgm:prSet/>
      <dgm:spPr/>
      <dgm:t>
        <a:bodyPr/>
        <a:lstStyle/>
        <a:p>
          <a:endParaRPr lang="et-EE"/>
        </a:p>
      </dgm:t>
    </dgm:pt>
    <dgm:pt modelId="{1BC51B02-00FD-4D6B-9F91-51EEFCDE9E45}">
      <dgm:prSet phldrT="[Tekst]"/>
      <dgm:spPr/>
      <dgm:t>
        <a:bodyPr/>
        <a:lstStyle/>
        <a:p>
          <a:r>
            <a:rPr lang="et-EE" dirty="0" smtClean="0"/>
            <a:t>Inimesed muutuvad passiivseks, usk kodukoha tulevikku kaob</a:t>
          </a:r>
          <a:endParaRPr lang="et-EE" dirty="0"/>
        </a:p>
      </dgm:t>
    </dgm:pt>
    <dgm:pt modelId="{E8593D92-75BF-42D2-B2B7-6D7F638D8C0C}" type="parTrans" cxnId="{AD45FD6E-7057-427C-AA43-685B8B370C48}">
      <dgm:prSet/>
      <dgm:spPr/>
      <dgm:t>
        <a:bodyPr/>
        <a:lstStyle/>
        <a:p>
          <a:endParaRPr lang="et-EE"/>
        </a:p>
      </dgm:t>
    </dgm:pt>
    <dgm:pt modelId="{40D70D00-BA4C-41EA-9D12-EB478C442D99}" type="sibTrans" cxnId="{AD45FD6E-7057-427C-AA43-685B8B370C48}">
      <dgm:prSet/>
      <dgm:spPr/>
      <dgm:t>
        <a:bodyPr/>
        <a:lstStyle/>
        <a:p>
          <a:endParaRPr lang="et-EE"/>
        </a:p>
      </dgm:t>
    </dgm:pt>
    <dgm:pt modelId="{D2A86D94-F364-4BDC-97C7-41C00F195D27}" type="pres">
      <dgm:prSet presAssocID="{EFEABF55-5443-4575-A729-71E7C7D71EA4}" presName="cycle" presStyleCnt="0">
        <dgm:presLayoutVars>
          <dgm:dir/>
          <dgm:resizeHandles val="exact"/>
        </dgm:presLayoutVars>
      </dgm:prSet>
      <dgm:spPr/>
      <dgm:t>
        <a:bodyPr/>
        <a:lstStyle/>
        <a:p>
          <a:endParaRPr lang="et-EE"/>
        </a:p>
      </dgm:t>
    </dgm:pt>
    <dgm:pt modelId="{8B4C00D0-C254-4ED9-B8FE-4068F322B24B}" type="pres">
      <dgm:prSet presAssocID="{791F8F9B-3C8C-47C2-BA22-AD56BC5F0E89}" presName="dummy" presStyleCnt="0"/>
      <dgm:spPr/>
    </dgm:pt>
    <dgm:pt modelId="{631A8A0B-A1DD-44C9-A636-DA75A127993F}" type="pres">
      <dgm:prSet presAssocID="{791F8F9B-3C8C-47C2-BA22-AD56BC5F0E89}" presName="node" presStyleLbl="revTx" presStyleIdx="0" presStyleCnt="5">
        <dgm:presLayoutVars>
          <dgm:bulletEnabled val="1"/>
        </dgm:presLayoutVars>
      </dgm:prSet>
      <dgm:spPr/>
      <dgm:t>
        <a:bodyPr/>
        <a:lstStyle/>
        <a:p>
          <a:endParaRPr lang="et-EE"/>
        </a:p>
      </dgm:t>
    </dgm:pt>
    <dgm:pt modelId="{C14B41DF-752F-4EC9-BBDF-2D287025239E}" type="pres">
      <dgm:prSet presAssocID="{1DDF8A35-EE0A-4929-96D1-CF9164B238FF}" presName="sibTrans" presStyleLbl="node1" presStyleIdx="0" presStyleCnt="5"/>
      <dgm:spPr/>
      <dgm:t>
        <a:bodyPr/>
        <a:lstStyle/>
        <a:p>
          <a:endParaRPr lang="et-EE"/>
        </a:p>
      </dgm:t>
    </dgm:pt>
    <dgm:pt modelId="{4BA5574D-F2C8-40AB-83CD-03E8EA965A15}" type="pres">
      <dgm:prSet presAssocID="{E440AA10-388D-46AF-8CAC-4BC71ACFC06C}" presName="dummy" presStyleCnt="0"/>
      <dgm:spPr/>
    </dgm:pt>
    <dgm:pt modelId="{8648C6A9-90DC-4BEA-977D-9AEFD688749D}" type="pres">
      <dgm:prSet presAssocID="{E440AA10-388D-46AF-8CAC-4BC71ACFC06C}" presName="node" presStyleLbl="revTx" presStyleIdx="1" presStyleCnt="5">
        <dgm:presLayoutVars>
          <dgm:bulletEnabled val="1"/>
        </dgm:presLayoutVars>
      </dgm:prSet>
      <dgm:spPr/>
      <dgm:t>
        <a:bodyPr/>
        <a:lstStyle/>
        <a:p>
          <a:endParaRPr lang="et-EE"/>
        </a:p>
      </dgm:t>
    </dgm:pt>
    <dgm:pt modelId="{4E6F4052-6005-4501-8CA9-304B2EAF92FA}" type="pres">
      <dgm:prSet presAssocID="{DA5F2A33-2B0F-4B67-B448-FDF3A1913217}" presName="sibTrans" presStyleLbl="node1" presStyleIdx="1" presStyleCnt="5"/>
      <dgm:spPr/>
      <dgm:t>
        <a:bodyPr/>
        <a:lstStyle/>
        <a:p>
          <a:endParaRPr lang="et-EE"/>
        </a:p>
      </dgm:t>
    </dgm:pt>
    <dgm:pt modelId="{8D025E9E-7641-40E0-9215-873EA51C5DA1}" type="pres">
      <dgm:prSet presAssocID="{DB593101-64A7-49B1-83D4-0282182F3A3C}" presName="dummy" presStyleCnt="0"/>
      <dgm:spPr/>
    </dgm:pt>
    <dgm:pt modelId="{AB918AB2-823D-4E17-BAC7-D53F6E343602}" type="pres">
      <dgm:prSet presAssocID="{DB593101-64A7-49B1-83D4-0282182F3A3C}" presName="node" presStyleLbl="revTx" presStyleIdx="2" presStyleCnt="5">
        <dgm:presLayoutVars>
          <dgm:bulletEnabled val="1"/>
        </dgm:presLayoutVars>
      </dgm:prSet>
      <dgm:spPr/>
      <dgm:t>
        <a:bodyPr/>
        <a:lstStyle/>
        <a:p>
          <a:endParaRPr lang="et-EE"/>
        </a:p>
      </dgm:t>
    </dgm:pt>
    <dgm:pt modelId="{5C784A02-3818-498B-AC8A-E475E528D7C6}" type="pres">
      <dgm:prSet presAssocID="{6950D3FA-35BC-4D61-B2EF-DC9C06C06732}" presName="sibTrans" presStyleLbl="node1" presStyleIdx="2" presStyleCnt="5"/>
      <dgm:spPr/>
      <dgm:t>
        <a:bodyPr/>
        <a:lstStyle/>
        <a:p>
          <a:endParaRPr lang="et-EE"/>
        </a:p>
      </dgm:t>
    </dgm:pt>
    <dgm:pt modelId="{0B621D38-B6EA-4991-A67A-026DE964F185}" type="pres">
      <dgm:prSet presAssocID="{69471FA5-CC35-45AC-B3D1-78A7A597A8A0}" presName="dummy" presStyleCnt="0"/>
      <dgm:spPr/>
    </dgm:pt>
    <dgm:pt modelId="{F60CB62D-0EC2-4CBF-A263-EB58B4F88B3F}" type="pres">
      <dgm:prSet presAssocID="{69471FA5-CC35-45AC-B3D1-78A7A597A8A0}" presName="node" presStyleLbl="revTx" presStyleIdx="3" presStyleCnt="5">
        <dgm:presLayoutVars>
          <dgm:bulletEnabled val="1"/>
        </dgm:presLayoutVars>
      </dgm:prSet>
      <dgm:spPr/>
      <dgm:t>
        <a:bodyPr/>
        <a:lstStyle/>
        <a:p>
          <a:endParaRPr lang="et-EE"/>
        </a:p>
      </dgm:t>
    </dgm:pt>
    <dgm:pt modelId="{DF788919-DFB4-4522-AFA7-535F4BD56C36}" type="pres">
      <dgm:prSet presAssocID="{28069C19-5FBC-4871-8B86-B2C3BC0B64D5}" presName="sibTrans" presStyleLbl="node1" presStyleIdx="3" presStyleCnt="5"/>
      <dgm:spPr/>
      <dgm:t>
        <a:bodyPr/>
        <a:lstStyle/>
        <a:p>
          <a:endParaRPr lang="et-EE"/>
        </a:p>
      </dgm:t>
    </dgm:pt>
    <dgm:pt modelId="{E4097CEC-B3F9-4993-8F11-21F2A79DCD00}" type="pres">
      <dgm:prSet presAssocID="{1BC51B02-00FD-4D6B-9F91-51EEFCDE9E45}" presName="dummy" presStyleCnt="0"/>
      <dgm:spPr/>
    </dgm:pt>
    <dgm:pt modelId="{70919ACC-8C9E-4EAD-AD3C-1CD87D1E6536}" type="pres">
      <dgm:prSet presAssocID="{1BC51B02-00FD-4D6B-9F91-51EEFCDE9E45}" presName="node" presStyleLbl="revTx" presStyleIdx="4" presStyleCnt="5">
        <dgm:presLayoutVars>
          <dgm:bulletEnabled val="1"/>
        </dgm:presLayoutVars>
      </dgm:prSet>
      <dgm:spPr/>
      <dgm:t>
        <a:bodyPr/>
        <a:lstStyle/>
        <a:p>
          <a:endParaRPr lang="et-EE"/>
        </a:p>
      </dgm:t>
    </dgm:pt>
    <dgm:pt modelId="{82393142-5542-4FDE-BE66-5A6FCC8ACBAF}" type="pres">
      <dgm:prSet presAssocID="{40D70D00-BA4C-41EA-9D12-EB478C442D99}" presName="sibTrans" presStyleLbl="node1" presStyleIdx="4" presStyleCnt="5"/>
      <dgm:spPr/>
      <dgm:t>
        <a:bodyPr/>
        <a:lstStyle/>
        <a:p>
          <a:endParaRPr lang="et-EE"/>
        </a:p>
      </dgm:t>
    </dgm:pt>
  </dgm:ptLst>
  <dgm:cxnLst>
    <dgm:cxn modelId="{AD45FD6E-7057-427C-AA43-685B8B370C48}" srcId="{EFEABF55-5443-4575-A729-71E7C7D71EA4}" destId="{1BC51B02-00FD-4D6B-9F91-51EEFCDE9E45}" srcOrd="4" destOrd="0" parTransId="{E8593D92-75BF-42D2-B2B7-6D7F638D8C0C}" sibTransId="{40D70D00-BA4C-41EA-9D12-EB478C442D99}"/>
    <dgm:cxn modelId="{BC8108E8-04E6-49E3-B75F-AE49983F6B22}" type="presOf" srcId="{1BC51B02-00FD-4D6B-9F91-51EEFCDE9E45}" destId="{70919ACC-8C9E-4EAD-AD3C-1CD87D1E6536}" srcOrd="0" destOrd="0" presId="urn:microsoft.com/office/officeart/2005/8/layout/cycle1"/>
    <dgm:cxn modelId="{C2321DA9-AB38-4E08-B395-D989256C6261}" type="presOf" srcId="{EFEABF55-5443-4575-A729-71E7C7D71EA4}" destId="{D2A86D94-F364-4BDC-97C7-41C00F195D27}" srcOrd="0" destOrd="0" presId="urn:microsoft.com/office/officeart/2005/8/layout/cycle1"/>
    <dgm:cxn modelId="{8C77A92B-929A-4037-B67F-87C0C11BC5D5}" srcId="{EFEABF55-5443-4575-A729-71E7C7D71EA4}" destId="{DB593101-64A7-49B1-83D4-0282182F3A3C}" srcOrd="2" destOrd="0" parTransId="{1C430E20-DCC5-49F5-97C8-489147ADEAA6}" sibTransId="{6950D3FA-35BC-4D61-B2EF-DC9C06C06732}"/>
    <dgm:cxn modelId="{20615FEE-564E-438E-BC7C-4C912DC634EF}" type="presOf" srcId="{28069C19-5FBC-4871-8B86-B2C3BC0B64D5}" destId="{DF788919-DFB4-4522-AFA7-535F4BD56C36}" srcOrd="0" destOrd="0" presId="urn:microsoft.com/office/officeart/2005/8/layout/cycle1"/>
    <dgm:cxn modelId="{D74A387E-2C30-41B4-829F-692AE9A725E7}" type="presOf" srcId="{DB593101-64A7-49B1-83D4-0282182F3A3C}" destId="{AB918AB2-823D-4E17-BAC7-D53F6E343602}" srcOrd="0" destOrd="0" presId="urn:microsoft.com/office/officeart/2005/8/layout/cycle1"/>
    <dgm:cxn modelId="{31387F2F-2B9F-479C-8B0C-AB538BE511EE}" type="presOf" srcId="{40D70D00-BA4C-41EA-9D12-EB478C442D99}" destId="{82393142-5542-4FDE-BE66-5A6FCC8ACBAF}" srcOrd="0" destOrd="0" presId="urn:microsoft.com/office/officeart/2005/8/layout/cycle1"/>
    <dgm:cxn modelId="{BD768098-D041-4D6B-BCE9-2F2EEC4C20F6}" type="presOf" srcId="{1DDF8A35-EE0A-4929-96D1-CF9164B238FF}" destId="{C14B41DF-752F-4EC9-BBDF-2D287025239E}" srcOrd="0" destOrd="0" presId="urn:microsoft.com/office/officeart/2005/8/layout/cycle1"/>
    <dgm:cxn modelId="{6A8772A7-8D08-48EA-921F-628880C5E475}" srcId="{EFEABF55-5443-4575-A729-71E7C7D71EA4}" destId="{E440AA10-388D-46AF-8CAC-4BC71ACFC06C}" srcOrd="1" destOrd="0" parTransId="{0C0E84F4-342E-46FE-A0FF-693CF569B353}" sibTransId="{DA5F2A33-2B0F-4B67-B448-FDF3A1913217}"/>
    <dgm:cxn modelId="{765FF987-7B76-45A7-8BE0-B561C103326F}" type="presOf" srcId="{69471FA5-CC35-45AC-B3D1-78A7A597A8A0}" destId="{F60CB62D-0EC2-4CBF-A263-EB58B4F88B3F}" srcOrd="0" destOrd="0" presId="urn:microsoft.com/office/officeart/2005/8/layout/cycle1"/>
    <dgm:cxn modelId="{66AE683A-76F2-4A52-A667-3C7431BA09EF}" type="presOf" srcId="{DA5F2A33-2B0F-4B67-B448-FDF3A1913217}" destId="{4E6F4052-6005-4501-8CA9-304B2EAF92FA}" srcOrd="0" destOrd="0" presId="urn:microsoft.com/office/officeart/2005/8/layout/cycle1"/>
    <dgm:cxn modelId="{98F34D55-91BE-40A8-BBF9-7C52198CE45A}" srcId="{EFEABF55-5443-4575-A729-71E7C7D71EA4}" destId="{791F8F9B-3C8C-47C2-BA22-AD56BC5F0E89}" srcOrd="0" destOrd="0" parTransId="{E2DADED3-9B37-48FC-9396-C14A3F5022B4}" sibTransId="{1DDF8A35-EE0A-4929-96D1-CF9164B238FF}"/>
    <dgm:cxn modelId="{0B960BE5-7499-4D2C-8231-04D5B07FF931}" type="presOf" srcId="{791F8F9B-3C8C-47C2-BA22-AD56BC5F0E89}" destId="{631A8A0B-A1DD-44C9-A636-DA75A127993F}" srcOrd="0" destOrd="0" presId="urn:microsoft.com/office/officeart/2005/8/layout/cycle1"/>
    <dgm:cxn modelId="{B9C6B409-2A48-4A3E-8DD2-95D3A56437A0}" srcId="{EFEABF55-5443-4575-A729-71E7C7D71EA4}" destId="{69471FA5-CC35-45AC-B3D1-78A7A597A8A0}" srcOrd="3" destOrd="0" parTransId="{85A7B1FC-E35F-400B-B533-5B3FEBB5AF74}" sibTransId="{28069C19-5FBC-4871-8B86-B2C3BC0B64D5}"/>
    <dgm:cxn modelId="{30FBE42D-E500-48E8-AFC7-45908FD72A9E}" type="presOf" srcId="{6950D3FA-35BC-4D61-B2EF-DC9C06C06732}" destId="{5C784A02-3818-498B-AC8A-E475E528D7C6}" srcOrd="0" destOrd="0" presId="urn:microsoft.com/office/officeart/2005/8/layout/cycle1"/>
    <dgm:cxn modelId="{78BE05CC-8986-4A6D-9D79-849639CFB86C}" type="presOf" srcId="{E440AA10-388D-46AF-8CAC-4BC71ACFC06C}" destId="{8648C6A9-90DC-4BEA-977D-9AEFD688749D}" srcOrd="0" destOrd="0" presId="urn:microsoft.com/office/officeart/2005/8/layout/cycle1"/>
    <dgm:cxn modelId="{A11EABC6-506A-4C93-95E5-59A7EDFBE527}" type="presParOf" srcId="{D2A86D94-F364-4BDC-97C7-41C00F195D27}" destId="{8B4C00D0-C254-4ED9-B8FE-4068F322B24B}" srcOrd="0" destOrd="0" presId="urn:microsoft.com/office/officeart/2005/8/layout/cycle1"/>
    <dgm:cxn modelId="{D691B239-36A8-47B5-92AC-3EC354FA94EB}" type="presParOf" srcId="{D2A86D94-F364-4BDC-97C7-41C00F195D27}" destId="{631A8A0B-A1DD-44C9-A636-DA75A127993F}" srcOrd="1" destOrd="0" presId="urn:microsoft.com/office/officeart/2005/8/layout/cycle1"/>
    <dgm:cxn modelId="{CD7EF768-8346-48E4-9AD4-FCF8D050548B}" type="presParOf" srcId="{D2A86D94-F364-4BDC-97C7-41C00F195D27}" destId="{C14B41DF-752F-4EC9-BBDF-2D287025239E}" srcOrd="2" destOrd="0" presId="urn:microsoft.com/office/officeart/2005/8/layout/cycle1"/>
    <dgm:cxn modelId="{BBB59031-EDE2-43D7-AF2D-426D4078C8AC}" type="presParOf" srcId="{D2A86D94-F364-4BDC-97C7-41C00F195D27}" destId="{4BA5574D-F2C8-40AB-83CD-03E8EA965A15}" srcOrd="3" destOrd="0" presId="urn:microsoft.com/office/officeart/2005/8/layout/cycle1"/>
    <dgm:cxn modelId="{7BB93412-29B1-4FB9-B737-88F08A6CE0F0}" type="presParOf" srcId="{D2A86D94-F364-4BDC-97C7-41C00F195D27}" destId="{8648C6A9-90DC-4BEA-977D-9AEFD688749D}" srcOrd="4" destOrd="0" presId="urn:microsoft.com/office/officeart/2005/8/layout/cycle1"/>
    <dgm:cxn modelId="{5C067C7A-2BA1-435C-B040-9A46E9A15126}" type="presParOf" srcId="{D2A86D94-F364-4BDC-97C7-41C00F195D27}" destId="{4E6F4052-6005-4501-8CA9-304B2EAF92FA}" srcOrd="5" destOrd="0" presId="urn:microsoft.com/office/officeart/2005/8/layout/cycle1"/>
    <dgm:cxn modelId="{05D0F644-E4D4-4E3B-9F2D-6FC94D995D8E}" type="presParOf" srcId="{D2A86D94-F364-4BDC-97C7-41C00F195D27}" destId="{8D025E9E-7641-40E0-9215-873EA51C5DA1}" srcOrd="6" destOrd="0" presId="urn:microsoft.com/office/officeart/2005/8/layout/cycle1"/>
    <dgm:cxn modelId="{0938B937-B519-4F4D-8CA7-AFBA401FB631}" type="presParOf" srcId="{D2A86D94-F364-4BDC-97C7-41C00F195D27}" destId="{AB918AB2-823D-4E17-BAC7-D53F6E343602}" srcOrd="7" destOrd="0" presId="urn:microsoft.com/office/officeart/2005/8/layout/cycle1"/>
    <dgm:cxn modelId="{72E4E8A1-7649-4901-BD75-13D60641A1DA}" type="presParOf" srcId="{D2A86D94-F364-4BDC-97C7-41C00F195D27}" destId="{5C784A02-3818-498B-AC8A-E475E528D7C6}" srcOrd="8" destOrd="0" presId="urn:microsoft.com/office/officeart/2005/8/layout/cycle1"/>
    <dgm:cxn modelId="{B928E281-9337-41C2-BF1C-AEA82590E5C8}" type="presParOf" srcId="{D2A86D94-F364-4BDC-97C7-41C00F195D27}" destId="{0B621D38-B6EA-4991-A67A-026DE964F185}" srcOrd="9" destOrd="0" presId="urn:microsoft.com/office/officeart/2005/8/layout/cycle1"/>
    <dgm:cxn modelId="{D8D1BE5F-2337-4520-85DE-2E774796EA7F}" type="presParOf" srcId="{D2A86D94-F364-4BDC-97C7-41C00F195D27}" destId="{F60CB62D-0EC2-4CBF-A263-EB58B4F88B3F}" srcOrd="10" destOrd="0" presId="urn:microsoft.com/office/officeart/2005/8/layout/cycle1"/>
    <dgm:cxn modelId="{731F199E-BA38-4106-A721-523A298C5280}" type="presParOf" srcId="{D2A86D94-F364-4BDC-97C7-41C00F195D27}" destId="{DF788919-DFB4-4522-AFA7-535F4BD56C36}" srcOrd="11" destOrd="0" presId="urn:microsoft.com/office/officeart/2005/8/layout/cycle1"/>
    <dgm:cxn modelId="{F4116FEB-7149-4A67-9969-28A43CF5A423}" type="presParOf" srcId="{D2A86D94-F364-4BDC-97C7-41C00F195D27}" destId="{E4097CEC-B3F9-4993-8F11-21F2A79DCD00}" srcOrd="12" destOrd="0" presId="urn:microsoft.com/office/officeart/2005/8/layout/cycle1"/>
    <dgm:cxn modelId="{20EC67A6-4FAA-4EC8-AC0C-037EB40770B7}" type="presParOf" srcId="{D2A86D94-F364-4BDC-97C7-41C00F195D27}" destId="{70919ACC-8C9E-4EAD-AD3C-1CD87D1E6536}" srcOrd="13" destOrd="0" presId="urn:microsoft.com/office/officeart/2005/8/layout/cycle1"/>
    <dgm:cxn modelId="{72BB4BA6-712B-43AF-8702-F9CA2B7F918B}" type="presParOf" srcId="{D2A86D94-F364-4BDC-97C7-41C00F195D27}" destId="{82393142-5542-4FDE-BE66-5A6FCC8ACBAF}"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D2BC0F-7084-4C9F-B157-046C3CBDF955}" type="datetimeFigureOut">
              <a:rPr lang="en-GB" smtClean="0"/>
              <a:t>21/08/2020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D7DFC9-24E8-442D-BDAD-54B920CFC199}" type="slidenum">
              <a:rPr lang="en-GB" smtClean="0"/>
              <a:t>‹#›</a:t>
            </a:fld>
            <a:endParaRPr lang="en-GB"/>
          </a:p>
        </p:txBody>
      </p:sp>
    </p:spTree>
    <p:extLst>
      <p:ext uri="{BB962C8B-B14F-4D97-AF65-F5344CB8AC3E}">
        <p14:creationId xmlns:p14="http://schemas.microsoft.com/office/powerpoint/2010/main" val="480001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A57144-1CBB-4515-B696-16F63A0D6277}" type="datetimeFigureOut">
              <a:rPr lang="en-GB" smtClean="0"/>
              <a:t>21/08/2020</a:t>
            </a:fld>
            <a:endParaRPr lang="en-GB"/>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dirty="0" err="1"/>
              <a:t>Click</a:t>
            </a:r>
            <a:r>
              <a:rPr lang="nb-NO" dirty="0"/>
              <a:t> to </a:t>
            </a:r>
            <a:r>
              <a:rPr lang="nb-NO" dirty="0" err="1"/>
              <a:t>add</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DA259D-87B2-48A8-8896-0559A1CBD787}" type="slidenum">
              <a:rPr lang="en-GB" smtClean="0"/>
              <a:t>‹#›</a:t>
            </a:fld>
            <a:endParaRPr lang="en-GB"/>
          </a:p>
        </p:txBody>
      </p:sp>
    </p:spTree>
    <p:extLst>
      <p:ext uri="{BB962C8B-B14F-4D97-AF65-F5344CB8AC3E}">
        <p14:creationId xmlns:p14="http://schemas.microsoft.com/office/powerpoint/2010/main" val="2322460102"/>
      </p:ext>
    </p:extLst>
  </p:cSld>
  <p:clrMap bg1="lt1" tx1="dk1" bg2="lt2" tx2="dk2" accent1="accent1" accent2="accent2" accent3="accent3" accent4="accent4" accent5="accent5" accent6="accent6" hlink="hlink" folHlink="folHlink"/>
  <p:notesStyle>
    <a:lvl1pPr marL="0" algn="l" defTabSz="1828252" rtl="0" eaLnBrk="1" latinLnBrk="0" hangingPunct="1">
      <a:defRPr sz="2400" kern="1200">
        <a:solidFill>
          <a:schemeClr val="tx1"/>
        </a:solidFill>
        <a:latin typeface="+mn-lt"/>
        <a:ea typeface="+mn-ea"/>
        <a:cs typeface="+mn-cs"/>
      </a:defRPr>
    </a:lvl1pPr>
    <a:lvl2pPr marL="914127" algn="l" defTabSz="1828252" rtl="0" eaLnBrk="1" latinLnBrk="0" hangingPunct="1">
      <a:defRPr sz="2400" kern="1200">
        <a:solidFill>
          <a:schemeClr val="tx1"/>
        </a:solidFill>
        <a:latin typeface="+mn-lt"/>
        <a:ea typeface="+mn-ea"/>
        <a:cs typeface="+mn-cs"/>
      </a:defRPr>
    </a:lvl2pPr>
    <a:lvl3pPr marL="1828252" algn="l" defTabSz="1828252" rtl="0" eaLnBrk="1" latinLnBrk="0" hangingPunct="1">
      <a:defRPr sz="2400" kern="1200">
        <a:solidFill>
          <a:schemeClr val="tx1"/>
        </a:solidFill>
        <a:latin typeface="+mn-lt"/>
        <a:ea typeface="+mn-ea"/>
        <a:cs typeface="+mn-cs"/>
      </a:defRPr>
    </a:lvl3pPr>
    <a:lvl4pPr marL="2742379" algn="l" defTabSz="1828252" rtl="0" eaLnBrk="1" latinLnBrk="0" hangingPunct="1">
      <a:defRPr sz="2400" kern="1200">
        <a:solidFill>
          <a:schemeClr val="tx1"/>
        </a:solidFill>
        <a:latin typeface="+mn-lt"/>
        <a:ea typeface="+mn-ea"/>
        <a:cs typeface="+mn-cs"/>
      </a:defRPr>
    </a:lvl4pPr>
    <a:lvl5pPr marL="3656503" algn="l" defTabSz="1828252" rtl="0" eaLnBrk="1" latinLnBrk="0" hangingPunct="1">
      <a:defRPr sz="2400" kern="1200">
        <a:solidFill>
          <a:schemeClr val="tx1"/>
        </a:solidFill>
        <a:latin typeface="+mn-lt"/>
        <a:ea typeface="+mn-ea"/>
        <a:cs typeface="+mn-cs"/>
      </a:defRPr>
    </a:lvl5pPr>
    <a:lvl6pPr marL="4570628" algn="l" defTabSz="1828252" rtl="0" eaLnBrk="1" latinLnBrk="0" hangingPunct="1">
      <a:defRPr sz="2400" kern="1200">
        <a:solidFill>
          <a:schemeClr val="tx1"/>
        </a:solidFill>
        <a:latin typeface="+mn-lt"/>
        <a:ea typeface="+mn-ea"/>
        <a:cs typeface="+mn-cs"/>
      </a:defRPr>
    </a:lvl6pPr>
    <a:lvl7pPr marL="5484755" algn="l" defTabSz="1828252" rtl="0" eaLnBrk="1" latinLnBrk="0" hangingPunct="1">
      <a:defRPr sz="2400" kern="1200">
        <a:solidFill>
          <a:schemeClr val="tx1"/>
        </a:solidFill>
        <a:latin typeface="+mn-lt"/>
        <a:ea typeface="+mn-ea"/>
        <a:cs typeface="+mn-cs"/>
      </a:defRPr>
    </a:lvl7pPr>
    <a:lvl8pPr marL="6398880" algn="l" defTabSz="1828252" rtl="0" eaLnBrk="1" latinLnBrk="0" hangingPunct="1">
      <a:defRPr sz="2400" kern="1200">
        <a:solidFill>
          <a:schemeClr val="tx1"/>
        </a:solidFill>
        <a:latin typeface="+mn-lt"/>
        <a:ea typeface="+mn-ea"/>
        <a:cs typeface="+mn-cs"/>
      </a:defRPr>
    </a:lvl8pPr>
    <a:lvl9pPr marL="7313007" algn="l" defTabSz="1828252"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ChangeArrowheads="1" noTextEdit="1"/>
          </p:cNvSpPr>
          <p:nvPr>
            <p:ph type="sldImg"/>
          </p:nvPr>
        </p:nvSpPr>
        <p:spPr>
          <a:xfrm>
            <a:off x="-120650" y="882650"/>
            <a:ext cx="7731125" cy="4349750"/>
          </a:xfrm>
        </p:spPr>
      </p:sp>
      <p:sp>
        <p:nvSpPr>
          <p:cNvPr id="28675"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t-EE" dirty="0" smtClean="0"/>
          </a:p>
        </p:txBody>
      </p:sp>
      <p:sp>
        <p:nvSpPr>
          <p:cNvPr id="28676" name="Slide Number Placeholder 3"/>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661988" algn="l"/>
                <a:tab pos="1325563" algn="l"/>
                <a:tab pos="1989138" algn="l"/>
                <a:tab pos="2652713" algn="l"/>
              </a:tabLst>
              <a:defRPr>
                <a:solidFill>
                  <a:schemeClr val="tx1"/>
                </a:solidFill>
                <a:latin typeface="Roboto Condensed" panose="02000000000000000000" pitchFamily="2" charset="0"/>
                <a:ea typeface="Microsoft YaHei" panose="020B0503020204020204" pitchFamily="34" charset="-122"/>
              </a:defRPr>
            </a:lvl1pPr>
            <a:lvl2pPr>
              <a:tabLst>
                <a:tab pos="661988" algn="l"/>
                <a:tab pos="1325563" algn="l"/>
                <a:tab pos="1989138" algn="l"/>
                <a:tab pos="2652713" algn="l"/>
              </a:tabLst>
              <a:defRPr>
                <a:solidFill>
                  <a:schemeClr val="tx1"/>
                </a:solidFill>
                <a:latin typeface="Roboto Condensed" panose="02000000000000000000" pitchFamily="2" charset="0"/>
                <a:ea typeface="Microsoft YaHei" panose="020B0503020204020204" pitchFamily="34" charset="-122"/>
              </a:defRPr>
            </a:lvl2pPr>
            <a:lvl3pPr>
              <a:tabLst>
                <a:tab pos="661988" algn="l"/>
                <a:tab pos="1325563" algn="l"/>
                <a:tab pos="1989138" algn="l"/>
                <a:tab pos="2652713" algn="l"/>
              </a:tabLst>
              <a:defRPr>
                <a:solidFill>
                  <a:schemeClr val="tx1"/>
                </a:solidFill>
                <a:latin typeface="Roboto Condensed" panose="02000000000000000000" pitchFamily="2" charset="0"/>
                <a:ea typeface="Microsoft YaHei" panose="020B0503020204020204" pitchFamily="34" charset="-122"/>
              </a:defRPr>
            </a:lvl3pPr>
            <a:lvl4pPr>
              <a:tabLst>
                <a:tab pos="661988" algn="l"/>
                <a:tab pos="1325563" algn="l"/>
                <a:tab pos="1989138" algn="l"/>
                <a:tab pos="2652713" algn="l"/>
              </a:tabLst>
              <a:defRPr>
                <a:solidFill>
                  <a:schemeClr val="tx1"/>
                </a:solidFill>
                <a:latin typeface="Roboto Condensed" panose="02000000000000000000" pitchFamily="2" charset="0"/>
                <a:ea typeface="Microsoft YaHei" panose="020B0503020204020204" pitchFamily="34" charset="-122"/>
              </a:defRPr>
            </a:lvl4pPr>
            <a:lvl5pPr>
              <a:tabLst>
                <a:tab pos="661988" algn="l"/>
                <a:tab pos="1325563" algn="l"/>
                <a:tab pos="1989138" algn="l"/>
                <a:tab pos="2652713" algn="l"/>
              </a:tabLst>
              <a:defRPr>
                <a:solidFill>
                  <a:schemeClr val="tx1"/>
                </a:solidFill>
                <a:latin typeface="Roboto Condensed" panose="02000000000000000000" pitchFamily="2" charset="0"/>
                <a:ea typeface="Microsoft YaHei" panose="020B0503020204020204" pitchFamily="34" charset="-122"/>
              </a:defRPr>
            </a:lvl5pPr>
            <a:lvl6pPr marL="2514600" indent="-228600" defTabSz="449263" eaLnBrk="0" fontAlgn="base" hangingPunct="0">
              <a:spcBef>
                <a:spcPct val="0"/>
              </a:spcBef>
              <a:spcAft>
                <a:spcPct val="0"/>
              </a:spcAft>
              <a:tabLst>
                <a:tab pos="661988" algn="l"/>
                <a:tab pos="1325563" algn="l"/>
                <a:tab pos="1989138" algn="l"/>
                <a:tab pos="2652713" algn="l"/>
              </a:tabLst>
              <a:defRPr>
                <a:solidFill>
                  <a:schemeClr val="tx1"/>
                </a:solidFill>
                <a:latin typeface="Roboto Condensed" panose="02000000000000000000" pitchFamily="2" charset="0"/>
                <a:ea typeface="Microsoft YaHei" panose="020B0503020204020204" pitchFamily="34" charset="-122"/>
              </a:defRPr>
            </a:lvl6pPr>
            <a:lvl7pPr marL="2971800" indent="-228600" defTabSz="449263" eaLnBrk="0" fontAlgn="base" hangingPunct="0">
              <a:spcBef>
                <a:spcPct val="0"/>
              </a:spcBef>
              <a:spcAft>
                <a:spcPct val="0"/>
              </a:spcAft>
              <a:tabLst>
                <a:tab pos="661988" algn="l"/>
                <a:tab pos="1325563" algn="l"/>
                <a:tab pos="1989138" algn="l"/>
                <a:tab pos="2652713" algn="l"/>
              </a:tabLst>
              <a:defRPr>
                <a:solidFill>
                  <a:schemeClr val="tx1"/>
                </a:solidFill>
                <a:latin typeface="Roboto Condensed" panose="02000000000000000000" pitchFamily="2" charset="0"/>
                <a:ea typeface="Microsoft YaHei" panose="020B0503020204020204" pitchFamily="34" charset="-122"/>
              </a:defRPr>
            </a:lvl7pPr>
            <a:lvl8pPr marL="3429000" indent="-228600" defTabSz="449263" eaLnBrk="0" fontAlgn="base" hangingPunct="0">
              <a:spcBef>
                <a:spcPct val="0"/>
              </a:spcBef>
              <a:spcAft>
                <a:spcPct val="0"/>
              </a:spcAft>
              <a:tabLst>
                <a:tab pos="661988" algn="l"/>
                <a:tab pos="1325563" algn="l"/>
                <a:tab pos="1989138" algn="l"/>
                <a:tab pos="2652713" algn="l"/>
              </a:tabLst>
              <a:defRPr>
                <a:solidFill>
                  <a:schemeClr val="tx1"/>
                </a:solidFill>
                <a:latin typeface="Roboto Condensed" panose="02000000000000000000" pitchFamily="2" charset="0"/>
                <a:ea typeface="Microsoft YaHei" panose="020B0503020204020204" pitchFamily="34" charset="-122"/>
              </a:defRPr>
            </a:lvl8pPr>
            <a:lvl9pPr marL="3886200" indent="-228600" defTabSz="449263" eaLnBrk="0" fontAlgn="base" hangingPunct="0">
              <a:spcBef>
                <a:spcPct val="0"/>
              </a:spcBef>
              <a:spcAft>
                <a:spcPct val="0"/>
              </a:spcAft>
              <a:tabLst>
                <a:tab pos="661988" algn="l"/>
                <a:tab pos="1325563" algn="l"/>
                <a:tab pos="1989138" algn="l"/>
                <a:tab pos="2652713" algn="l"/>
              </a:tabLst>
              <a:defRPr>
                <a:solidFill>
                  <a:schemeClr val="tx1"/>
                </a:solidFill>
                <a:latin typeface="Roboto Condensed" panose="02000000000000000000" pitchFamily="2" charset="0"/>
                <a:ea typeface="Microsoft YaHei" panose="020B0503020204020204" pitchFamily="34" charset="-122"/>
              </a:defRPr>
            </a:lvl9pPr>
          </a:lstStyle>
          <a:p>
            <a:fld id="{53340350-F49F-4AD4-9B0E-80E5B29CA9DD}" type="slidenum">
              <a:rPr lang="et-EE" altLang="en-US">
                <a:solidFill>
                  <a:srgbClr val="000000"/>
                </a:solidFill>
                <a:latin typeface="Times New Roman" panose="02020603050405020304" pitchFamily="18" charset="0"/>
                <a:ea typeface="Arial Unicode MS" pitchFamily="34" charset="-128"/>
              </a:rPr>
              <a:pPr/>
              <a:t>5</a:t>
            </a:fld>
            <a:endParaRPr lang="et-EE" altLang="en-US">
              <a:solidFill>
                <a:srgbClr val="000000"/>
              </a:solidFill>
              <a:latin typeface="Times New Roman" panose="02020603050405020304" pitchFamily="18" charset="0"/>
              <a:ea typeface="Arial Unicode MS" pitchFamily="34" charset="-128"/>
            </a:endParaRPr>
          </a:p>
        </p:txBody>
      </p:sp>
    </p:spTree>
    <p:extLst>
      <p:ext uri="{BB962C8B-B14F-4D97-AF65-F5344CB8AC3E}">
        <p14:creationId xmlns:p14="http://schemas.microsoft.com/office/powerpoint/2010/main" val="784958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F9DA259D-87B2-48A8-8896-0559A1CBD787}" type="slidenum">
              <a:rPr lang="en-GB" smtClean="0"/>
              <a:t>7</a:t>
            </a:fld>
            <a:endParaRPr lang="en-GB"/>
          </a:p>
        </p:txBody>
      </p:sp>
    </p:spTree>
    <p:extLst>
      <p:ext uri="{BB962C8B-B14F-4D97-AF65-F5344CB8AC3E}">
        <p14:creationId xmlns:p14="http://schemas.microsoft.com/office/powerpoint/2010/main" val="3169560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260157" y="6382328"/>
            <a:ext cx="18332511" cy="1231106"/>
          </a:xfrm>
        </p:spPr>
        <p:txBody>
          <a:bodyPr wrap="square" lIns="0" tIns="0" rIns="0" bIns="0" anchor="ctr">
            <a:spAutoFit/>
          </a:bodyPr>
          <a:lstStyle>
            <a:lvl1pPr algn="l">
              <a:defRPr sz="8000">
                <a:solidFill>
                  <a:srgbClr val="0F3C74"/>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dato 3"/>
          <p:cNvSpPr>
            <a:spLocks noGrp="1"/>
          </p:cNvSpPr>
          <p:nvPr>
            <p:ph type="dt" sz="half" idx="10"/>
          </p:nvPr>
        </p:nvSpPr>
        <p:spPr>
          <a:xfrm>
            <a:off x="19136392" y="12705989"/>
            <a:ext cx="3985698" cy="461665"/>
          </a:xfrm>
          <a:prstGeom prst="rect">
            <a:avLst/>
          </a:prstGeom>
        </p:spPr>
        <p:txBody>
          <a:bodyPr anchor="b">
            <a:spAutoFit/>
          </a:bodyPr>
          <a:lstStyle>
            <a:lvl1pPr>
              <a:defRPr sz="3000">
                <a:solidFill>
                  <a:schemeClr val="dk2"/>
                </a:solidFill>
              </a:defRPr>
            </a:lvl1pPr>
          </a:lstStyle>
          <a:p>
            <a:fld id="{D5906656-A9BE-4917-BFD7-16C60DDEE872}" type="datetime1">
              <a:rPr lang="nb-NO" smtClean="0"/>
              <a:t>21.08.2020</a:t>
            </a:fld>
            <a:endParaRPr lang="nb-NO" dirty="0"/>
          </a:p>
        </p:txBody>
      </p:sp>
      <p:sp>
        <p:nvSpPr>
          <p:cNvPr id="13" name="Plassholder for tekst 12"/>
          <p:cNvSpPr>
            <a:spLocks noGrp="1"/>
          </p:cNvSpPr>
          <p:nvPr>
            <p:ph type="body" sz="quarter" idx="13" hasCustomPrompt="1"/>
          </p:nvPr>
        </p:nvSpPr>
        <p:spPr>
          <a:xfrm>
            <a:off x="1260157" y="12153389"/>
            <a:ext cx="4220063" cy="461665"/>
          </a:xfrm>
        </p:spPr>
        <p:txBody>
          <a:bodyPr anchor="b">
            <a:spAutoFit/>
          </a:bodyPr>
          <a:lstStyle>
            <a:lvl1pPr marL="0" indent="0">
              <a:buNone/>
              <a:defRPr b="1">
                <a:solidFill>
                  <a:schemeClr val="dk2"/>
                </a:solidFill>
              </a:defRPr>
            </a:lvl1pPr>
          </a:lstStyle>
          <a:p>
            <a:pPr lvl="0"/>
            <a:r>
              <a:rPr lang="nb-NO" dirty="0" err="1"/>
              <a:t>Name</a:t>
            </a:r>
            <a:endParaRPr lang="en-GB" dirty="0"/>
          </a:p>
        </p:txBody>
      </p:sp>
      <p:sp>
        <p:nvSpPr>
          <p:cNvPr id="14" name="Plassholder for tekst 12"/>
          <p:cNvSpPr>
            <a:spLocks noGrp="1"/>
          </p:cNvSpPr>
          <p:nvPr>
            <p:ph type="body" sz="quarter" idx="14" hasCustomPrompt="1"/>
          </p:nvPr>
        </p:nvSpPr>
        <p:spPr>
          <a:xfrm>
            <a:off x="1260157" y="12707725"/>
            <a:ext cx="4220063" cy="461665"/>
          </a:xfrm>
        </p:spPr>
        <p:txBody>
          <a:bodyPr anchor="b">
            <a:spAutoFit/>
          </a:bodyPr>
          <a:lstStyle>
            <a:lvl1pPr marL="0" indent="0">
              <a:buNone/>
              <a:defRPr b="1">
                <a:solidFill>
                  <a:schemeClr val="dk2"/>
                </a:solidFill>
              </a:defRPr>
            </a:lvl1pPr>
          </a:lstStyle>
          <a:p>
            <a:pPr lvl="0"/>
            <a:r>
              <a:rPr lang="nb-NO" dirty="0" err="1"/>
              <a:t>Title</a:t>
            </a:r>
            <a:endParaRPr lang="en-GB" dirty="0"/>
          </a:p>
        </p:txBody>
      </p:sp>
      <p:sp>
        <p:nvSpPr>
          <p:cNvPr id="17" name="Plassholder for tekst 12"/>
          <p:cNvSpPr>
            <a:spLocks noGrp="1"/>
          </p:cNvSpPr>
          <p:nvPr>
            <p:ph type="body" sz="quarter" idx="15" hasCustomPrompt="1"/>
          </p:nvPr>
        </p:nvSpPr>
        <p:spPr>
          <a:xfrm>
            <a:off x="10200074" y="12146546"/>
            <a:ext cx="6767125" cy="461665"/>
          </a:xfrm>
        </p:spPr>
        <p:txBody>
          <a:bodyPr wrap="square" anchor="b">
            <a:spAutoFit/>
          </a:bodyPr>
          <a:lstStyle>
            <a:lvl1pPr marL="0" indent="0">
              <a:buNone/>
              <a:defRPr b="0">
                <a:solidFill>
                  <a:schemeClr val="dk2"/>
                </a:solidFill>
              </a:defRPr>
            </a:lvl1pPr>
          </a:lstStyle>
          <a:p>
            <a:pPr lvl="0"/>
            <a:r>
              <a:rPr lang="nb-NO" dirty="0"/>
              <a:t>Office</a:t>
            </a:r>
            <a:endParaRPr lang="en-GB" dirty="0"/>
          </a:p>
        </p:txBody>
      </p:sp>
      <p:sp>
        <p:nvSpPr>
          <p:cNvPr id="18" name="Plassholder for tekst 12"/>
          <p:cNvSpPr>
            <a:spLocks noGrp="1"/>
          </p:cNvSpPr>
          <p:nvPr>
            <p:ph type="body" sz="quarter" idx="16" hasCustomPrompt="1"/>
          </p:nvPr>
        </p:nvSpPr>
        <p:spPr>
          <a:xfrm>
            <a:off x="10200075" y="12705989"/>
            <a:ext cx="6767125" cy="461665"/>
          </a:xfrm>
        </p:spPr>
        <p:txBody>
          <a:bodyPr wrap="square" anchor="b">
            <a:spAutoFit/>
          </a:bodyPr>
          <a:lstStyle>
            <a:lvl1pPr marL="0" indent="0">
              <a:buNone/>
              <a:defRPr b="0">
                <a:solidFill>
                  <a:schemeClr val="dk2"/>
                </a:solidFill>
              </a:defRPr>
            </a:lvl1pPr>
          </a:lstStyle>
          <a:p>
            <a:pPr lvl="0"/>
            <a:r>
              <a:rPr lang="nb-NO" dirty="0"/>
              <a:t>Company</a:t>
            </a:r>
            <a:endParaRPr lang="en-GB" dirty="0"/>
          </a:p>
        </p:txBody>
      </p:sp>
      <p:pic>
        <p:nvPicPr>
          <p:cNvPr id="11" name="Bild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60157" y="684923"/>
            <a:ext cx="2386994" cy="1673749"/>
          </a:xfrm>
          <a:prstGeom prst="rect">
            <a:avLst/>
          </a:prstGeom>
        </p:spPr>
      </p:pic>
    </p:spTree>
    <p:extLst>
      <p:ext uri="{BB962C8B-B14F-4D97-AF65-F5344CB8AC3E}">
        <p14:creationId xmlns:p14="http://schemas.microsoft.com/office/powerpoint/2010/main" val="1846559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og diagram">
    <p:spTree>
      <p:nvGrpSpPr>
        <p:cNvPr id="1" name=""/>
        <p:cNvGrpSpPr/>
        <p:nvPr/>
      </p:nvGrpSpPr>
      <p:grpSpPr>
        <a:xfrm>
          <a:off x="0" y="0"/>
          <a:ext cx="0" cy="0"/>
          <a:chOff x="0" y="0"/>
          <a:chExt cx="0" cy="0"/>
        </a:xfrm>
      </p:grpSpPr>
      <p:sp>
        <p:nvSpPr>
          <p:cNvPr id="2" name="Plassholder for diagram 1"/>
          <p:cNvSpPr>
            <a:spLocks noGrp="1"/>
          </p:cNvSpPr>
          <p:nvPr>
            <p:ph type="chart" sz="quarter" idx="11" hasCustomPrompt="1"/>
          </p:nvPr>
        </p:nvSpPr>
        <p:spPr>
          <a:xfrm>
            <a:off x="5742718" y="1168400"/>
            <a:ext cx="17375190" cy="11111129"/>
          </a:xfrm>
          <a:prstGeom prst="rect">
            <a:avLst/>
          </a:prstGeom>
        </p:spPr>
        <p:txBody>
          <a:bodyPr lIns="0" tIns="0" rIns="0" bIns="0"/>
          <a:lstStyle>
            <a:lvl1pPr>
              <a:defRPr/>
            </a:lvl1pPr>
          </a:lstStyle>
          <a:p>
            <a:r>
              <a:rPr lang="en-GB" dirty="0"/>
              <a:t>Click the icon to add a chart</a:t>
            </a:r>
          </a:p>
        </p:txBody>
      </p:sp>
      <p:sp>
        <p:nvSpPr>
          <p:cNvPr id="6" name="Plassholder for innhold 2"/>
          <p:cNvSpPr>
            <a:spLocks noGrp="1"/>
          </p:cNvSpPr>
          <p:nvPr>
            <p:ph idx="12" hasCustomPrompt="1"/>
          </p:nvPr>
        </p:nvSpPr>
        <p:spPr>
          <a:xfrm>
            <a:off x="1260386" y="1629141"/>
            <a:ext cx="4010673" cy="10650388"/>
          </a:xfrm>
        </p:spPr>
        <p:txBody>
          <a:bodyPr/>
          <a:lstStyle>
            <a:lvl1pPr>
              <a:defRPr/>
            </a:lvl1pPr>
          </a:lstStyle>
          <a:p>
            <a:pPr lvl="0"/>
            <a:r>
              <a:rPr lang="nb-NO" dirty="0" err="1"/>
              <a:t>Click</a:t>
            </a:r>
            <a:r>
              <a:rPr lang="nb-NO" dirty="0"/>
              <a:t> to </a:t>
            </a:r>
            <a:r>
              <a:rPr lang="nb-NO" dirty="0" err="1"/>
              <a:t>add</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Plassholder for tekst 8"/>
          <p:cNvSpPr>
            <a:spLocks noGrp="1"/>
          </p:cNvSpPr>
          <p:nvPr>
            <p:ph type="body" sz="quarter" idx="13" hasCustomPrompt="1"/>
          </p:nvPr>
        </p:nvSpPr>
        <p:spPr>
          <a:xfrm>
            <a:off x="1259560" y="1168400"/>
            <a:ext cx="4010673" cy="461665"/>
          </a:xfrm>
        </p:spPr>
        <p:txBody>
          <a:bodyPr wrap="square">
            <a:spAutoFit/>
          </a:bodyPr>
          <a:lstStyle>
            <a:lvl1pPr marL="0" indent="0">
              <a:buNone/>
              <a:defRPr b="1">
                <a:solidFill>
                  <a:srgbClr val="0F3C74"/>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3108680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diagram Orange">
    <p:spTree>
      <p:nvGrpSpPr>
        <p:cNvPr id="1" name=""/>
        <p:cNvGrpSpPr/>
        <p:nvPr/>
      </p:nvGrpSpPr>
      <p:grpSpPr>
        <a:xfrm>
          <a:off x="0" y="0"/>
          <a:ext cx="0" cy="0"/>
          <a:chOff x="0" y="0"/>
          <a:chExt cx="0" cy="0"/>
        </a:xfrm>
      </p:grpSpPr>
      <p:sp>
        <p:nvSpPr>
          <p:cNvPr id="2" name="Plassholder for diagram 1"/>
          <p:cNvSpPr>
            <a:spLocks noGrp="1"/>
          </p:cNvSpPr>
          <p:nvPr>
            <p:ph type="chart" sz="quarter" idx="11" hasCustomPrompt="1"/>
          </p:nvPr>
        </p:nvSpPr>
        <p:spPr>
          <a:xfrm>
            <a:off x="5742718" y="1168400"/>
            <a:ext cx="17375190" cy="11111129"/>
          </a:xfrm>
          <a:prstGeom prst="rect">
            <a:avLst/>
          </a:prstGeom>
        </p:spPr>
        <p:txBody>
          <a:bodyPr lIns="0" tIns="0" rIns="0" bIns="0"/>
          <a:lstStyle>
            <a:lvl1pPr>
              <a:defRPr/>
            </a:lvl1pPr>
          </a:lstStyle>
          <a:p>
            <a:r>
              <a:rPr lang="en-GB" dirty="0"/>
              <a:t>Click the icon to add a chart</a:t>
            </a:r>
          </a:p>
        </p:txBody>
      </p:sp>
      <p:sp>
        <p:nvSpPr>
          <p:cNvPr id="6" name="Plassholder for innhold 2"/>
          <p:cNvSpPr>
            <a:spLocks noGrp="1"/>
          </p:cNvSpPr>
          <p:nvPr>
            <p:ph idx="12" hasCustomPrompt="1"/>
          </p:nvPr>
        </p:nvSpPr>
        <p:spPr>
          <a:xfrm>
            <a:off x="1260386" y="1629141"/>
            <a:ext cx="4010673" cy="10650388"/>
          </a:xfrm>
        </p:spPr>
        <p:txBody>
          <a:bodyPr/>
          <a:lstStyle>
            <a:lvl1pPr>
              <a:defRPr/>
            </a:lvl1pPr>
          </a:lstStyle>
          <a:p>
            <a:pPr lvl="0"/>
            <a:r>
              <a:rPr lang="nb-NO" dirty="0" err="1"/>
              <a:t>Click</a:t>
            </a:r>
            <a:r>
              <a:rPr lang="nb-NO" dirty="0"/>
              <a:t> to </a:t>
            </a:r>
            <a:r>
              <a:rPr lang="nb-NO" dirty="0" err="1"/>
              <a:t>add</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Plassholder for tekst 8"/>
          <p:cNvSpPr>
            <a:spLocks noGrp="1"/>
          </p:cNvSpPr>
          <p:nvPr>
            <p:ph type="body" sz="quarter" idx="13" hasCustomPrompt="1"/>
          </p:nvPr>
        </p:nvSpPr>
        <p:spPr>
          <a:xfrm>
            <a:off x="1259560" y="1168400"/>
            <a:ext cx="4010673" cy="461665"/>
          </a:xfrm>
        </p:spPr>
        <p:txBody>
          <a:bodyPr wrap="square">
            <a:spAutoFit/>
          </a:bodyPr>
          <a:lstStyle>
            <a:lvl1pPr marL="0" indent="0">
              <a:buNone/>
              <a:defRPr b="1">
                <a:solidFill>
                  <a:srgbClr val="D8222C"/>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1922626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og tabell">
    <p:spTree>
      <p:nvGrpSpPr>
        <p:cNvPr id="1" name=""/>
        <p:cNvGrpSpPr/>
        <p:nvPr/>
      </p:nvGrpSpPr>
      <p:grpSpPr>
        <a:xfrm>
          <a:off x="0" y="0"/>
          <a:ext cx="0" cy="0"/>
          <a:chOff x="0" y="0"/>
          <a:chExt cx="0" cy="0"/>
        </a:xfrm>
      </p:grpSpPr>
      <p:sp>
        <p:nvSpPr>
          <p:cNvPr id="2" name="Plassholder for tabell 1"/>
          <p:cNvSpPr>
            <a:spLocks noGrp="1"/>
          </p:cNvSpPr>
          <p:nvPr>
            <p:ph type="tbl" sz="quarter" idx="12" hasCustomPrompt="1"/>
          </p:nvPr>
        </p:nvSpPr>
        <p:spPr>
          <a:xfrm>
            <a:off x="5742718" y="1168400"/>
            <a:ext cx="17375191" cy="11111129"/>
          </a:xfrm>
          <a:prstGeom prst="rect">
            <a:avLst/>
          </a:prstGeom>
        </p:spPr>
        <p:txBody>
          <a:bodyPr lIns="0" tIns="0" rIns="0" bIns="0"/>
          <a:lstStyle>
            <a:lvl1pPr>
              <a:defRPr/>
            </a:lvl1pPr>
          </a:lstStyle>
          <a:p>
            <a:r>
              <a:rPr lang="en-GB" dirty="0"/>
              <a:t>Click on the icon to add a table</a:t>
            </a:r>
          </a:p>
        </p:txBody>
      </p:sp>
      <p:sp>
        <p:nvSpPr>
          <p:cNvPr id="8" name="Plassholder for innhold 2"/>
          <p:cNvSpPr>
            <a:spLocks noGrp="1"/>
          </p:cNvSpPr>
          <p:nvPr>
            <p:ph idx="11" hasCustomPrompt="1"/>
          </p:nvPr>
        </p:nvSpPr>
        <p:spPr>
          <a:xfrm>
            <a:off x="1260386" y="1629141"/>
            <a:ext cx="4010673" cy="10650388"/>
          </a:xfrm>
        </p:spPr>
        <p:txBody>
          <a:bodyPr/>
          <a:lstStyle>
            <a:lvl1pPr>
              <a:defRPr/>
            </a:lvl1pPr>
          </a:lstStyle>
          <a:p>
            <a:pPr lvl="0"/>
            <a:r>
              <a:rPr lang="nb-NO" dirty="0" err="1"/>
              <a:t>Click</a:t>
            </a:r>
            <a:r>
              <a:rPr lang="nb-NO" dirty="0"/>
              <a:t> to </a:t>
            </a:r>
            <a:r>
              <a:rPr lang="nb-NO" dirty="0" err="1"/>
              <a:t>add</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tekst 8"/>
          <p:cNvSpPr>
            <a:spLocks noGrp="1"/>
          </p:cNvSpPr>
          <p:nvPr>
            <p:ph type="body" sz="quarter" idx="13" hasCustomPrompt="1"/>
          </p:nvPr>
        </p:nvSpPr>
        <p:spPr>
          <a:xfrm>
            <a:off x="1259560" y="1168400"/>
            <a:ext cx="4010673" cy="461665"/>
          </a:xfrm>
        </p:spPr>
        <p:txBody>
          <a:bodyPr wrap="square">
            <a:spAutoFit/>
          </a:bodyPr>
          <a:lstStyle>
            <a:lvl1pPr marL="0" indent="0">
              <a:buNone/>
              <a:defRPr b="1">
                <a:solidFill>
                  <a:srgbClr val="0F3C74"/>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736584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og tabell Orange">
    <p:spTree>
      <p:nvGrpSpPr>
        <p:cNvPr id="1" name=""/>
        <p:cNvGrpSpPr/>
        <p:nvPr/>
      </p:nvGrpSpPr>
      <p:grpSpPr>
        <a:xfrm>
          <a:off x="0" y="0"/>
          <a:ext cx="0" cy="0"/>
          <a:chOff x="0" y="0"/>
          <a:chExt cx="0" cy="0"/>
        </a:xfrm>
      </p:grpSpPr>
      <p:sp>
        <p:nvSpPr>
          <p:cNvPr id="2" name="Plassholder for tabell 1"/>
          <p:cNvSpPr>
            <a:spLocks noGrp="1"/>
          </p:cNvSpPr>
          <p:nvPr>
            <p:ph type="tbl" sz="quarter" idx="12" hasCustomPrompt="1"/>
          </p:nvPr>
        </p:nvSpPr>
        <p:spPr>
          <a:xfrm>
            <a:off x="5742718" y="1168400"/>
            <a:ext cx="17375191" cy="11111129"/>
          </a:xfrm>
          <a:prstGeom prst="rect">
            <a:avLst/>
          </a:prstGeom>
        </p:spPr>
        <p:txBody>
          <a:bodyPr lIns="0" tIns="0" rIns="0" bIns="0"/>
          <a:lstStyle>
            <a:lvl1pPr>
              <a:defRPr/>
            </a:lvl1pPr>
          </a:lstStyle>
          <a:p>
            <a:r>
              <a:rPr lang="en-GB" dirty="0"/>
              <a:t>Click on the icon to add a table</a:t>
            </a:r>
          </a:p>
        </p:txBody>
      </p:sp>
      <p:sp>
        <p:nvSpPr>
          <p:cNvPr id="8" name="Plassholder for innhold 2"/>
          <p:cNvSpPr>
            <a:spLocks noGrp="1"/>
          </p:cNvSpPr>
          <p:nvPr>
            <p:ph idx="11" hasCustomPrompt="1"/>
          </p:nvPr>
        </p:nvSpPr>
        <p:spPr>
          <a:xfrm>
            <a:off x="1260386" y="1629141"/>
            <a:ext cx="4010673" cy="10650388"/>
          </a:xfrm>
        </p:spPr>
        <p:txBody>
          <a:bodyPr/>
          <a:lstStyle>
            <a:lvl1pPr>
              <a:defRPr/>
            </a:lvl1pPr>
          </a:lstStyle>
          <a:p>
            <a:pPr lvl="0"/>
            <a:r>
              <a:rPr lang="nb-NO" dirty="0" err="1"/>
              <a:t>Click</a:t>
            </a:r>
            <a:r>
              <a:rPr lang="nb-NO" dirty="0"/>
              <a:t> to </a:t>
            </a:r>
            <a:r>
              <a:rPr lang="nb-NO" dirty="0" err="1"/>
              <a:t>add</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tekst 8"/>
          <p:cNvSpPr>
            <a:spLocks noGrp="1"/>
          </p:cNvSpPr>
          <p:nvPr>
            <p:ph type="body" sz="quarter" idx="13" hasCustomPrompt="1"/>
          </p:nvPr>
        </p:nvSpPr>
        <p:spPr>
          <a:xfrm>
            <a:off x="1259560" y="1168400"/>
            <a:ext cx="4010673" cy="461665"/>
          </a:xfrm>
        </p:spPr>
        <p:txBody>
          <a:bodyPr wrap="square">
            <a:spAutoFit/>
          </a:bodyPr>
          <a:lstStyle>
            <a:lvl1pPr marL="0" indent="0">
              <a:buNone/>
              <a:defRPr b="1">
                <a:solidFill>
                  <a:srgbClr val="C00000"/>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491945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eloverskrift Orange">
    <p:bg>
      <p:bgPr>
        <a:solidFill>
          <a:srgbClr val="C00000"/>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260157" y="5633541"/>
            <a:ext cx="21028462" cy="1384995"/>
          </a:xfrm>
        </p:spPr>
        <p:txBody>
          <a:bodyPr anchor="ctr"/>
          <a:lstStyle>
            <a:lvl1pPr>
              <a:defRPr sz="9000">
                <a:solidFill>
                  <a:schemeClr val="lt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7" name="Rectangle 5"/>
          <p:cNvSpPr>
            <a:spLocks noChangeArrowheads="1"/>
          </p:cNvSpPr>
          <p:nvPr userDrawn="1"/>
        </p:nvSpPr>
        <p:spPr bwMode="auto">
          <a:xfrm>
            <a:off x="1906588" y="12903932"/>
            <a:ext cx="155575" cy="161925"/>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Freeform 6"/>
          <p:cNvSpPr>
            <a:spLocks/>
          </p:cNvSpPr>
          <p:nvPr userDrawn="1"/>
        </p:nvSpPr>
        <p:spPr bwMode="auto">
          <a:xfrm>
            <a:off x="1433513" y="12903932"/>
            <a:ext cx="158750" cy="161925"/>
          </a:xfrm>
          <a:custGeom>
            <a:avLst/>
            <a:gdLst>
              <a:gd name="T0" fmla="*/ 100 w 100"/>
              <a:gd name="T1" fmla="*/ 102 h 102"/>
              <a:gd name="T2" fmla="*/ 0 w 100"/>
              <a:gd name="T3" fmla="*/ 102 h 102"/>
              <a:gd name="T4" fmla="*/ 0 w 100"/>
              <a:gd name="T5" fmla="*/ 0 h 102"/>
              <a:gd name="T6" fmla="*/ 100 w 100"/>
              <a:gd name="T7" fmla="*/ 102 h 102"/>
            </a:gdLst>
            <a:ahLst/>
            <a:cxnLst>
              <a:cxn ang="0">
                <a:pos x="T0" y="T1"/>
              </a:cxn>
              <a:cxn ang="0">
                <a:pos x="T2" y="T3"/>
              </a:cxn>
              <a:cxn ang="0">
                <a:pos x="T4" y="T5"/>
              </a:cxn>
              <a:cxn ang="0">
                <a:pos x="T6" y="T7"/>
              </a:cxn>
            </a:cxnLst>
            <a:rect l="0" t="0" r="r" b="b"/>
            <a:pathLst>
              <a:path w="100" h="102">
                <a:moveTo>
                  <a:pt x="100" y="102"/>
                </a:moveTo>
                <a:lnTo>
                  <a:pt x="0" y="102"/>
                </a:lnTo>
                <a:lnTo>
                  <a:pt x="0" y="0"/>
                </a:lnTo>
                <a:lnTo>
                  <a:pt x="100"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ectangle 7"/>
          <p:cNvSpPr>
            <a:spLocks noChangeArrowheads="1"/>
          </p:cNvSpPr>
          <p:nvPr userDrawn="1"/>
        </p:nvSpPr>
        <p:spPr bwMode="auto">
          <a:xfrm>
            <a:off x="1277938" y="12903932"/>
            <a:ext cx="155575" cy="319088"/>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Freeform 8"/>
          <p:cNvSpPr>
            <a:spLocks/>
          </p:cNvSpPr>
          <p:nvPr userDrawn="1"/>
        </p:nvSpPr>
        <p:spPr bwMode="auto">
          <a:xfrm>
            <a:off x="1592263" y="12746770"/>
            <a:ext cx="155575" cy="476250"/>
          </a:xfrm>
          <a:custGeom>
            <a:avLst/>
            <a:gdLst>
              <a:gd name="T0" fmla="*/ 0 w 98"/>
              <a:gd name="T1" fmla="*/ 0 h 300"/>
              <a:gd name="T2" fmla="*/ 0 w 98"/>
              <a:gd name="T3" fmla="*/ 201 h 300"/>
              <a:gd name="T4" fmla="*/ 98 w 98"/>
              <a:gd name="T5" fmla="*/ 300 h 300"/>
              <a:gd name="T6" fmla="*/ 98 w 98"/>
              <a:gd name="T7" fmla="*/ 0 h 300"/>
              <a:gd name="T8" fmla="*/ 0 w 98"/>
              <a:gd name="T9" fmla="*/ 0 h 300"/>
            </a:gdLst>
            <a:ahLst/>
            <a:cxnLst>
              <a:cxn ang="0">
                <a:pos x="T0" y="T1"/>
              </a:cxn>
              <a:cxn ang="0">
                <a:pos x="T2" y="T3"/>
              </a:cxn>
              <a:cxn ang="0">
                <a:pos x="T4" y="T5"/>
              </a:cxn>
              <a:cxn ang="0">
                <a:pos x="T6" y="T7"/>
              </a:cxn>
              <a:cxn ang="0">
                <a:pos x="T8" y="T9"/>
              </a:cxn>
            </a:cxnLst>
            <a:rect l="0" t="0" r="r" b="b"/>
            <a:pathLst>
              <a:path w="98" h="300">
                <a:moveTo>
                  <a:pt x="0" y="0"/>
                </a:moveTo>
                <a:lnTo>
                  <a:pt x="0" y="201"/>
                </a:lnTo>
                <a:lnTo>
                  <a:pt x="98" y="300"/>
                </a:lnTo>
                <a:lnTo>
                  <a:pt x="98"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Rectangle 12"/>
          <p:cNvSpPr>
            <a:spLocks noChangeArrowheads="1"/>
          </p:cNvSpPr>
          <p:nvPr userDrawn="1"/>
        </p:nvSpPr>
        <p:spPr bwMode="auto">
          <a:xfrm>
            <a:off x="1747838" y="12589607"/>
            <a:ext cx="158750" cy="476250"/>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3"/>
          <p:cNvSpPr>
            <a:spLocks noChangeShapeType="1"/>
          </p:cNvSpPr>
          <p:nvPr userDrawn="1"/>
        </p:nvSpPr>
        <p:spPr bwMode="auto">
          <a:xfrm>
            <a:off x="2062163" y="13065857"/>
            <a:ext cx="393700"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4"/>
          <p:cNvSpPr>
            <a:spLocks noChangeShapeType="1"/>
          </p:cNvSpPr>
          <p:nvPr userDrawn="1"/>
        </p:nvSpPr>
        <p:spPr bwMode="auto">
          <a:xfrm>
            <a:off x="2455863" y="13065857"/>
            <a:ext cx="21924962"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 name="Line 15"/>
          <p:cNvSpPr>
            <a:spLocks noChangeShapeType="1"/>
          </p:cNvSpPr>
          <p:nvPr userDrawn="1"/>
        </p:nvSpPr>
        <p:spPr bwMode="auto">
          <a:xfrm>
            <a:off x="6350" y="13065857"/>
            <a:ext cx="12715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803204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eloverskrift Grønn">
    <p:bg>
      <p:bgPr>
        <a:solidFill>
          <a:srgbClr val="3EAF79"/>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260157" y="5633541"/>
            <a:ext cx="21028462" cy="1384995"/>
          </a:xfrm>
        </p:spPr>
        <p:txBody>
          <a:bodyPr anchor="ctr"/>
          <a:lstStyle>
            <a:lvl1pPr>
              <a:defRPr sz="9000">
                <a:solidFill>
                  <a:schemeClr val="lt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7" name="Rectangle 5"/>
          <p:cNvSpPr>
            <a:spLocks noChangeArrowheads="1"/>
          </p:cNvSpPr>
          <p:nvPr userDrawn="1"/>
        </p:nvSpPr>
        <p:spPr bwMode="auto">
          <a:xfrm>
            <a:off x="1906588" y="12903932"/>
            <a:ext cx="155575" cy="161925"/>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Freeform 6"/>
          <p:cNvSpPr>
            <a:spLocks/>
          </p:cNvSpPr>
          <p:nvPr userDrawn="1"/>
        </p:nvSpPr>
        <p:spPr bwMode="auto">
          <a:xfrm>
            <a:off x="1433513" y="12903932"/>
            <a:ext cx="158750" cy="161925"/>
          </a:xfrm>
          <a:custGeom>
            <a:avLst/>
            <a:gdLst>
              <a:gd name="T0" fmla="*/ 100 w 100"/>
              <a:gd name="T1" fmla="*/ 102 h 102"/>
              <a:gd name="T2" fmla="*/ 0 w 100"/>
              <a:gd name="T3" fmla="*/ 102 h 102"/>
              <a:gd name="T4" fmla="*/ 0 w 100"/>
              <a:gd name="T5" fmla="*/ 0 h 102"/>
              <a:gd name="T6" fmla="*/ 100 w 100"/>
              <a:gd name="T7" fmla="*/ 102 h 102"/>
            </a:gdLst>
            <a:ahLst/>
            <a:cxnLst>
              <a:cxn ang="0">
                <a:pos x="T0" y="T1"/>
              </a:cxn>
              <a:cxn ang="0">
                <a:pos x="T2" y="T3"/>
              </a:cxn>
              <a:cxn ang="0">
                <a:pos x="T4" y="T5"/>
              </a:cxn>
              <a:cxn ang="0">
                <a:pos x="T6" y="T7"/>
              </a:cxn>
            </a:cxnLst>
            <a:rect l="0" t="0" r="r" b="b"/>
            <a:pathLst>
              <a:path w="100" h="102">
                <a:moveTo>
                  <a:pt x="100" y="102"/>
                </a:moveTo>
                <a:lnTo>
                  <a:pt x="0" y="102"/>
                </a:lnTo>
                <a:lnTo>
                  <a:pt x="0" y="0"/>
                </a:lnTo>
                <a:lnTo>
                  <a:pt x="100"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ectangle 7"/>
          <p:cNvSpPr>
            <a:spLocks noChangeArrowheads="1"/>
          </p:cNvSpPr>
          <p:nvPr userDrawn="1"/>
        </p:nvSpPr>
        <p:spPr bwMode="auto">
          <a:xfrm>
            <a:off x="1277938" y="12903932"/>
            <a:ext cx="155575" cy="319088"/>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Freeform 8"/>
          <p:cNvSpPr>
            <a:spLocks/>
          </p:cNvSpPr>
          <p:nvPr userDrawn="1"/>
        </p:nvSpPr>
        <p:spPr bwMode="auto">
          <a:xfrm>
            <a:off x="1592263" y="12746770"/>
            <a:ext cx="155575" cy="476250"/>
          </a:xfrm>
          <a:custGeom>
            <a:avLst/>
            <a:gdLst>
              <a:gd name="T0" fmla="*/ 0 w 98"/>
              <a:gd name="T1" fmla="*/ 0 h 300"/>
              <a:gd name="T2" fmla="*/ 0 w 98"/>
              <a:gd name="T3" fmla="*/ 201 h 300"/>
              <a:gd name="T4" fmla="*/ 98 w 98"/>
              <a:gd name="T5" fmla="*/ 300 h 300"/>
              <a:gd name="T6" fmla="*/ 98 w 98"/>
              <a:gd name="T7" fmla="*/ 0 h 300"/>
              <a:gd name="T8" fmla="*/ 0 w 98"/>
              <a:gd name="T9" fmla="*/ 0 h 300"/>
            </a:gdLst>
            <a:ahLst/>
            <a:cxnLst>
              <a:cxn ang="0">
                <a:pos x="T0" y="T1"/>
              </a:cxn>
              <a:cxn ang="0">
                <a:pos x="T2" y="T3"/>
              </a:cxn>
              <a:cxn ang="0">
                <a:pos x="T4" y="T5"/>
              </a:cxn>
              <a:cxn ang="0">
                <a:pos x="T6" y="T7"/>
              </a:cxn>
              <a:cxn ang="0">
                <a:pos x="T8" y="T9"/>
              </a:cxn>
            </a:cxnLst>
            <a:rect l="0" t="0" r="r" b="b"/>
            <a:pathLst>
              <a:path w="98" h="300">
                <a:moveTo>
                  <a:pt x="0" y="0"/>
                </a:moveTo>
                <a:lnTo>
                  <a:pt x="0" y="201"/>
                </a:lnTo>
                <a:lnTo>
                  <a:pt x="98" y="300"/>
                </a:lnTo>
                <a:lnTo>
                  <a:pt x="98"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Rectangle 12"/>
          <p:cNvSpPr>
            <a:spLocks noChangeArrowheads="1"/>
          </p:cNvSpPr>
          <p:nvPr userDrawn="1"/>
        </p:nvSpPr>
        <p:spPr bwMode="auto">
          <a:xfrm>
            <a:off x="1747838" y="12589607"/>
            <a:ext cx="158750" cy="476250"/>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3"/>
          <p:cNvSpPr>
            <a:spLocks noChangeShapeType="1"/>
          </p:cNvSpPr>
          <p:nvPr userDrawn="1"/>
        </p:nvSpPr>
        <p:spPr bwMode="auto">
          <a:xfrm>
            <a:off x="2062163" y="13065857"/>
            <a:ext cx="393700"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4"/>
          <p:cNvSpPr>
            <a:spLocks noChangeShapeType="1"/>
          </p:cNvSpPr>
          <p:nvPr userDrawn="1"/>
        </p:nvSpPr>
        <p:spPr bwMode="auto">
          <a:xfrm>
            <a:off x="2455863" y="13065857"/>
            <a:ext cx="21924962"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 name="Line 15"/>
          <p:cNvSpPr>
            <a:spLocks noChangeShapeType="1"/>
          </p:cNvSpPr>
          <p:nvPr userDrawn="1"/>
        </p:nvSpPr>
        <p:spPr bwMode="auto">
          <a:xfrm>
            <a:off x="6350" y="13065857"/>
            <a:ext cx="12715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825927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eloverskrift Blå">
    <p:bg>
      <p:bgPr>
        <a:solidFill>
          <a:srgbClr val="0F3C74"/>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260157" y="5633541"/>
            <a:ext cx="21028462" cy="1384995"/>
          </a:xfrm>
        </p:spPr>
        <p:txBody>
          <a:bodyPr anchor="ctr"/>
          <a:lstStyle>
            <a:lvl1pPr>
              <a:defRPr sz="9000">
                <a:solidFill>
                  <a:schemeClr val="lt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7" name="Rectangle 5"/>
          <p:cNvSpPr>
            <a:spLocks noChangeArrowheads="1"/>
          </p:cNvSpPr>
          <p:nvPr userDrawn="1"/>
        </p:nvSpPr>
        <p:spPr bwMode="auto">
          <a:xfrm>
            <a:off x="1906588" y="12903932"/>
            <a:ext cx="155575" cy="161925"/>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Freeform 6"/>
          <p:cNvSpPr>
            <a:spLocks/>
          </p:cNvSpPr>
          <p:nvPr userDrawn="1"/>
        </p:nvSpPr>
        <p:spPr bwMode="auto">
          <a:xfrm>
            <a:off x="1433513" y="12903932"/>
            <a:ext cx="158750" cy="161925"/>
          </a:xfrm>
          <a:custGeom>
            <a:avLst/>
            <a:gdLst>
              <a:gd name="T0" fmla="*/ 100 w 100"/>
              <a:gd name="T1" fmla="*/ 102 h 102"/>
              <a:gd name="T2" fmla="*/ 0 w 100"/>
              <a:gd name="T3" fmla="*/ 102 h 102"/>
              <a:gd name="T4" fmla="*/ 0 w 100"/>
              <a:gd name="T5" fmla="*/ 0 h 102"/>
              <a:gd name="T6" fmla="*/ 100 w 100"/>
              <a:gd name="T7" fmla="*/ 102 h 102"/>
            </a:gdLst>
            <a:ahLst/>
            <a:cxnLst>
              <a:cxn ang="0">
                <a:pos x="T0" y="T1"/>
              </a:cxn>
              <a:cxn ang="0">
                <a:pos x="T2" y="T3"/>
              </a:cxn>
              <a:cxn ang="0">
                <a:pos x="T4" y="T5"/>
              </a:cxn>
              <a:cxn ang="0">
                <a:pos x="T6" y="T7"/>
              </a:cxn>
            </a:cxnLst>
            <a:rect l="0" t="0" r="r" b="b"/>
            <a:pathLst>
              <a:path w="100" h="102">
                <a:moveTo>
                  <a:pt x="100" y="102"/>
                </a:moveTo>
                <a:lnTo>
                  <a:pt x="0" y="102"/>
                </a:lnTo>
                <a:lnTo>
                  <a:pt x="0" y="0"/>
                </a:lnTo>
                <a:lnTo>
                  <a:pt x="100"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ectangle 7"/>
          <p:cNvSpPr>
            <a:spLocks noChangeArrowheads="1"/>
          </p:cNvSpPr>
          <p:nvPr userDrawn="1"/>
        </p:nvSpPr>
        <p:spPr bwMode="auto">
          <a:xfrm>
            <a:off x="1277938" y="12903932"/>
            <a:ext cx="155575" cy="319088"/>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Freeform 8"/>
          <p:cNvSpPr>
            <a:spLocks/>
          </p:cNvSpPr>
          <p:nvPr userDrawn="1"/>
        </p:nvSpPr>
        <p:spPr bwMode="auto">
          <a:xfrm>
            <a:off x="1592263" y="12746770"/>
            <a:ext cx="155575" cy="476250"/>
          </a:xfrm>
          <a:custGeom>
            <a:avLst/>
            <a:gdLst>
              <a:gd name="T0" fmla="*/ 0 w 98"/>
              <a:gd name="T1" fmla="*/ 0 h 300"/>
              <a:gd name="T2" fmla="*/ 0 w 98"/>
              <a:gd name="T3" fmla="*/ 201 h 300"/>
              <a:gd name="T4" fmla="*/ 98 w 98"/>
              <a:gd name="T5" fmla="*/ 300 h 300"/>
              <a:gd name="T6" fmla="*/ 98 w 98"/>
              <a:gd name="T7" fmla="*/ 0 h 300"/>
              <a:gd name="T8" fmla="*/ 0 w 98"/>
              <a:gd name="T9" fmla="*/ 0 h 300"/>
            </a:gdLst>
            <a:ahLst/>
            <a:cxnLst>
              <a:cxn ang="0">
                <a:pos x="T0" y="T1"/>
              </a:cxn>
              <a:cxn ang="0">
                <a:pos x="T2" y="T3"/>
              </a:cxn>
              <a:cxn ang="0">
                <a:pos x="T4" y="T5"/>
              </a:cxn>
              <a:cxn ang="0">
                <a:pos x="T6" y="T7"/>
              </a:cxn>
              <a:cxn ang="0">
                <a:pos x="T8" y="T9"/>
              </a:cxn>
            </a:cxnLst>
            <a:rect l="0" t="0" r="r" b="b"/>
            <a:pathLst>
              <a:path w="98" h="300">
                <a:moveTo>
                  <a:pt x="0" y="0"/>
                </a:moveTo>
                <a:lnTo>
                  <a:pt x="0" y="201"/>
                </a:lnTo>
                <a:lnTo>
                  <a:pt x="98" y="300"/>
                </a:lnTo>
                <a:lnTo>
                  <a:pt x="98"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Rectangle 12"/>
          <p:cNvSpPr>
            <a:spLocks noChangeArrowheads="1"/>
          </p:cNvSpPr>
          <p:nvPr userDrawn="1"/>
        </p:nvSpPr>
        <p:spPr bwMode="auto">
          <a:xfrm>
            <a:off x="1747838" y="12589607"/>
            <a:ext cx="158750" cy="476250"/>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3"/>
          <p:cNvSpPr>
            <a:spLocks noChangeShapeType="1"/>
          </p:cNvSpPr>
          <p:nvPr userDrawn="1"/>
        </p:nvSpPr>
        <p:spPr bwMode="auto">
          <a:xfrm>
            <a:off x="2062163" y="13065857"/>
            <a:ext cx="393700"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4"/>
          <p:cNvSpPr>
            <a:spLocks noChangeShapeType="1"/>
          </p:cNvSpPr>
          <p:nvPr userDrawn="1"/>
        </p:nvSpPr>
        <p:spPr bwMode="auto">
          <a:xfrm>
            <a:off x="2455863" y="13065857"/>
            <a:ext cx="21924962"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 name="Line 15"/>
          <p:cNvSpPr>
            <a:spLocks noChangeShapeType="1"/>
          </p:cNvSpPr>
          <p:nvPr userDrawn="1"/>
        </p:nvSpPr>
        <p:spPr bwMode="auto">
          <a:xfrm>
            <a:off x="6350" y="13065857"/>
            <a:ext cx="12715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023412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akside">
    <p:bg>
      <p:bgPr>
        <a:blipFill>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260157" y="3543261"/>
            <a:ext cx="18332511" cy="1231106"/>
          </a:xfrm>
        </p:spPr>
        <p:txBody>
          <a:bodyPr wrap="square" lIns="0" tIns="0" rIns="0" bIns="0" anchor="ctr">
            <a:spAutoFit/>
          </a:bodyPr>
          <a:lstStyle>
            <a:lvl1pPr algn="l">
              <a:defRPr sz="8000" b="1">
                <a:solidFill>
                  <a:schemeClr val="bg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7" name="Plassholder for tekst 6"/>
          <p:cNvSpPr>
            <a:spLocks noGrp="1"/>
          </p:cNvSpPr>
          <p:nvPr>
            <p:ph type="body" sz="quarter" idx="10" hasCustomPrompt="1"/>
          </p:nvPr>
        </p:nvSpPr>
        <p:spPr>
          <a:xfrm>
            <a:off x="1260474" y="5161524"/>
            <a:ext cx="18332193" cy="2154238"/>
          </a:xfrm>
        </p:spPr>
        <p:txBody>
          <a:bodyPr/>
          <a:lstStyle>
            <a:lvl1pPr marL="0" indent="0">
              <a:buNone/>
              <a:defRPr b="1">
                <a:solidFill>
                  <a:schemeClr val="bg1"/>
                </a:solidFill>
              </a:defRPr>
            </a:lvl1pPr>
            <a:lvl2pPr marL="914263" indent="0">
              <a:buNone/>
              <a:defRPr b="1">
                <a:solidFill>
                  <a:schemeClr val="bg1"/>
                </a:solidFill>
              </a:defRPr>
            </a:lvl2pPr>
            <a:lvl3pPr marL="1828526" indent="0">
              <a:buNone/>
              <a:defRPr b="1">
                <a:solidFill>
                  <a:schemeClr val="bg1"/>
                </a:solidFill>
              </a:defRPr>
            </a:lvl3pPr>
            <a:lvl4pPr marL="2742789" indent="0">
              <a:buNone/>
              <a:defRPr b="1">
                <a:solidFill>
                  <a:schemeClr val="bg1"/>
                </a:solidFill>
              </a:defRPr>
            </a:lvl4pPr>
            <a:lvl5pPr marL="3657052" indent="0">
              <a:buNone/>
              <a:defRPr b="1">
                <a:solidFill>
                  <a:schemeClr val="bg1"/>
                </a:solidFill>
              </a:defRPr>
            </a:lvl5pPr>
          </a:lstStyle>
          <a:p>
            <a:pPr lvl="0"/>
            <a:r>
              <a:rPr lang="nb-NO" dirty="0" err="1"/>
              <a:t>Click</a:t>
            </a:r>
            <a:r>
              <a:rPr lang="nb-NO" dirty="0"/>
              <a:t> to </a:t>
            </a:r>
            <a:r>
              <a:rPr lang="nb-NO" dirty="0" err="1"/>
              <a:t>add</a:t>
            </a:r>
            <a:r>
              <a:rPr lang="nb-NO" dirty="0"/>
              <a:t> </a:t>
            </a:r>
            <a:r>
              <a:rPr lang="nb-NO" dirty="0" err="1"/>
              <a:t>text</a:t>
            </a:r>
            <a:endParaRPr lang="nb-NO" dirty="0"/>
          </a:p>
        </p:txBody>
      </p:sp>
      <p:pic>
        <p:nvPicPr>
          <p:cNvPr id="6" name="Bild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60157" y="679210"/>
            <a:ext cx="2386994" cy="1674884"/>
          </a:xfrm>
          <a:prstGeom prst="rect">
            <a:avLst/>
          </a:prstGeom>
        </p:spPr>
      </p:pic>
    </p:spTree>
    <p:extLst>
      <p:ext uri="{BB962C8B-B14F-4D97-AF65-F5344CB8AC3E}">
        <p14:creationId xmlns:p14="http://schemas.microsoft.com/office/powerpoint/2010/main" val="2468644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sz="half" idx="1"/>
          </p:nvPr>
        </p:nvSpPr>
        <p:spPr>
          <a:xfrm>
            <a:off x="1217107" y="3198651"/>
            <a:ext cx="10764719" cy="9051703"/>
          </a:xfrm>
        </p:spPr>
        <p:txBody>
          <a:bodyPr/>
          <a:lstStyle>
            <a:lvl1pPr>
              <a:defRPr sz="5614"/>
            </a:lvl1pPr>
            <a:lvl2pPr>
              <a:defRPr sz="4812"/>
            </a:lvl2pPr>
            <a:lvl3pPr>
              <a:defRPr sz="4010"/>
            </a:lvl3pPr>
            <a:lvl4pPr>
              <a:defRPr sz="3609"/>
            </a:lvl4pPr>
            <a:lvl5pPr>
              <a:defRPr sz="3609"/>
            </a:lvl5pPr>
            <a:lvl6pPr>
              <a:defRPr sz="3609"/>
            </a:lvl6pPr>
            <a:lvl7pPr>
              <a:defRPr sz="3609"/>
            </a:lvl7pPr>
            <a:lvl8pPr>
              <a:defRPr sz="3609"/>
            </a:lvl8pPr>
            <a:lvl9pPr>
              <a:defRPr sz="36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p:cNvSpPr>
            <a:spLocks noGrp="1"/>
          </p:cNvSpPr>
          <p:nvPr>
            <p:ph sz="half" idx="2"/>
          </p:nvPr>
        </p:nvSpPr>
        <p:spPr>
          <a:xfrm>
            <a:off x="12394697" y="3198651"/>
            <a:ext cx="10769021" cy="9051703"/>
          </a:xfrm>
        </p:spPr>
        <p:txBody>
          <a:bodyPr/>
          <a:lstStyle>
            <a:lvl1pPr>
              <a:defRPr sz="5614"/>
            </a:lvl1pPr>
            <a:lvl2pPr>
              <a:defRPr sz="4812"/>
            </a:lvl2pPr>
            <a:lvl3pPr>
              <a:defRPr sz="4010"/>
            </a:lvl3pPr>
            <a:lvl4pPr>
              <a:defRPr sz="3609"/>
            </a:lvl4pPr>
            <a:lvl5pPr>
              <a:defRPr sz="3609"/>
            </a:lvl5pPr>
            <a:lvl6pPr>
              <a:defRPr sz="3609"/>
            </a:lvl6pPr>
            <a:lvl7pPr>
              <a:defRPr sz="3609"/>
            </a:lvl7pPr>
            <a:lvl8pPr>
              <a:defRPr sz="3609"/>
            </a:lvl8pPr>
            <a:lvl9pPr>
              <a:defRPr sz="36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Date Placeholder 3">
            <a:extLst>
              <a:ext uri="{FF2B5EF4-FFF2-40B4-BE49-F238E27FC236}">
                <a16:creationId xmlns:a16="http://schemas.microsoft.com/office/drawing/2014/main" xmlns="" id="{1CABE1B8-CD84-4A41-B877-917265A1E262}"/>
              </a:ext>
            </a:extLst>
          </p:cNvPr>
          <p:cNvSpPr>
            <a:spLocks noGrp="1"/>
          </p:cNvSpPr>
          <p:nvPr>
            <p:ph type="dt" sz="half" idx="10"/>
          </p:nvPr>
        </p:nvSpPr>
        <p:spPr/>
        <p:txBody>
          <a:bodyPr/>
          <a:lstStyle>
            <a:lvl1pPr>
              <a:defRPr/>
            </a:lvl1pPr>
          </a:lstStyle>
          <a:p>
            <a:pPr>
              <a:defRPr/>
            </a:pPr>
            <a:fld id="{01A2EB29-936B-4E77-B6F0-586D7128D34C}" type="datetimeFigureOut">
              <a:rPr lang="et-EE"/>
              <a:pPr>
                <a:defRPr/>
              </a:pPr>
              <a:t>21.08.2020</a:t>
            </a:fld>
            <a:endParaRPr lang="et-EE"/>
          </a:p>
        </p:txBody>
      </p:sp>
      <p:sp>
        <p:nvSpPr>
          <p:cNvPr id="6" name="Footer Placeholder 4">
            <a:extLst>
              <a:ext uri="{FF2B5EF4-FFF2-40B4-BE49-F238E27FC236}">
                <a16:creationId xmlns:a16="http://schemas.microsoft.com/office/drawing/2014/main" xmlns="" id="{6E3E46CE-3031-B244-B347-3189FE59E43D}"/>
              </a:ext>
            </a:extLst>
          </p:cNvPr>
          <p:cNvSpPr>
            <a:spLocks noGrp="1"/>
          </p:cNvSpPr>
          <p:nvPr>
            <p:ph type="ftr" sz="quarter" idx="11"/>
          </p:nvPr>
        </p:nvSpPr>
        <p:spPr/>
        <p:txBody>
          <a:bodyPr/>
          <a:lstStyle>
            <a:lvl1pPr>
              <a:defRPr/>
            </a:lvl1pPr>
          </a:lstStyle>
          <a:p>
            <a:pPr>
              <a:defRPr/>
            </a:pPr>
            <a:endParaRPr lang="et-EE"/>
          </a:p>
        </p:txBody>
      </p:sp>
      <p:sp>
        <p:nvSpPr>
          <p:cNvPr id="7" name="Slide Number Placeholder 5">
            <a:extLst>
              <a:ext uri="{FF2B5EF4-FFF2-40B4-BE49-F238E27FC236}">
                <a16:creationId xmlns:a16="http://schemas.microsoft.com/office/drawing/2014/main" xmlns="" id="{D532110A-1793-0946-81F3-B482CFB08560}"/>
              </a:ext>
            </a:extLst>
          </p:cNvPr>
          <p:cNvSpPr>
            <a:spLocks noGrp="1"/>
          </p:cNvSpPr>
          <p:nvPr>
            <p:ph type="sldNum" sz="quarter" idx="12"/>
          </p:nvPr>
        </p:nvSpPr>
        <p:spPr/>
        <p:txBody>
          <a:bodyPr/>
          <a:lstStyle>
            <a:lvl1pPr>
              <a:defRPr/>
            </a:lvl1pPr>
          </a:lstStyle>
          <a:p>
            <a:pPr>
              <a:defRPr/>
            </a:pPr>
            <a:fld id="{FBBDAFBB-0936-43DB-8197-0EBF03301C7B}" type="slidenum">
              <a:rPr lang="et-EE" altLang="et-EE"/>
              <a:pPr>
                <a:defRPr/>
              </a:pPr>
              <a:t>‹#›</a:t>
            </a:fld>
            <a:endParaRPr lang="et-EE" altLang="et-EE"/>
          </a:p>
        </p:txBody>
      </p:sp>
    </p:spTree>
    <p:extLst>
      <p:ext uri="{BB962C8B-B14F-4D97-AF65-F5344CB8AC3E}">
        <p14:creationId xmlns:p14="http://schemas.microsoft.com/office/powerpoint/2010/main" val="2390142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Bullets">
    <p:spTree>
      <p:nvGrpSpPr>
        <p:cNvPr id="1" name=""/>
        <p:cNvGrpSpPr/>
        <p:nvPr/>
      </p:nvGrpSpPr>
      <p:grpSpPr>
        <a:xfrm>
          <a:off x="0" y="0"/>
          <a:ext cx="0" cy="0"/>
          <a:chOff x="0" y="0"/>
          <a:chExt cx="0" cy="0"/>
        </a:xfrm>
      </p:grpSpPr>
      <p:sp>
        <p:nvSpPr>
          <p:cNvPr id="2" name="Title 1"/>
          <p:cNvSpPr>
            <a:spLocks noGrp="1"/>
          </p:cNvSpPr>
          <p:nvPr>
            <p:ph type="title"/>
          </p:nvPr>
        </p:nvSpPr>
        <p:spPr>
          <a:xfrm>
            <a:off x="1363329" y="1082632"/>
            <a:ext cx="21456227" cy="1165281"/>
          </a:xfrm>
        </p:spPr>
        <p:txBody>
          <a:bodyPr tIns="54000" anchor="t"/>
          <a:lstStyle>
            <a:lvl1pPr>
              <a:defRPr sz="7218" b="1"/>
            </a:lvl1pPr>
          </a:lstStyle>
          <a:p>
            <a:r>
              <a:rPr lang="en-US" smtClean="0"/>
              <a:t>Click to edit Master title style</a:t>
            </a:r>
            <a:endParaRPr lang="en-US" dirty="0" smtClean="0"/>
          </a:p>
        </p:txBody>
      </p:sp>
      <p:sp>
        <p:nvSpPr>
          <p:cNvPr id="3" name="Content Placeholder 2"/>
          <p:cNvSpPr>
            <a:spLocks noGrp="1"/>
          </p:cNvSpPr>
          <p:nvPr>
            <p:ph idx="1"/>
          </p:nvPr>
        </p:nvSpPr>
        <p:spPr>
          <a:xfrm>
            <a:off x="1363335" y="3545570"/>
            <a:ext cx="21456227" cy="9048521"/>
          </a:xfrm>
        </p:spPr>
        <p:txBody>
          <a:bodyPr/>
          <a:lstStyle>
            <a:lvl1pPr marL="866117" indent="-649588">
              <a:spcAft>
                <a:spcPts val="1604"/>
              </a:spcAft>
              <a:buClr>
                <a:srgbClr val="0084D1"/>
              </a:buClr>
              <a:buSzPct val="100000"/>
              <a:buFont typeface="Arial" panose="020B0604020202020204" pitchFamily="34" charset="0"/>
              <a:buChar char="•"/>
              <a:defRPr/>
            </a:lvl1pPr>
            <a:lvl2pPr marL="0" indent="0">
              <a:spcAft>
                <a:spcPts val="0"/>
              </a:spcAft>
              <a:defRPr/>
            </a:lvl2pPr>
            <a:lvl3pPr marL="0" indent="0">
              <a:spcAft>
                <a:spcPts val="0"/>
              </a:spcAft>
              <a:defRPr/>
            </a:lvl3pPr>
            <a:lvl4pPr marL="0" indent="0">
              <a:spcAft>
                <a:spcPts val="0"/>
              </a:spcAft>
              <a:defRPr/>
            </a:lvl4pPr>
            <a:lvl5pPr marL="0" indent="0">
              <a:spcAft>
                <a:spcPts val="0"/>
              </a:spcAft>
              <a:defRPr/>
            </a:lvl5pPr>
          </a:lstStyle>
          <a:p>
            <a:pPr lvl="0"/>
            <a:r>
              <a:rPr lang="en-US" smtClean="0"/>
              <a:t>Click to edit Master text styles</a:t>
            </a:r>
          </a:p>
        </p:txBody>
      </p:sp>
    </p:spTree>
    <p:extLst>
      <p:ext uri="{BB962C8B-B14F-4D97-AF65-F5344CB8AC3E}">
        <p14:creationId xmlns:p14="http://schemas.microsoft.com/office/powerpoint/2010/main" val="3862394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akgrunnsbilde">
    <p:bg>
      <p:bgPr>
        <a:blipFill>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260157" y="6382328"/>
            <a:ext cx="18332511" cy="1231106"/>
          </a:xfrm>
        </p:spPr>
        <p:txBody>
          <a:bodyPr wrap="square" lIns="0" tIns="0" rIns="0" bIns="0" anchor="ctr">
            <a:spAutoFit/>
          </a:bodyPr>
          <a:lstStyle>
            <a:lvl1pPr algn="l">
              <a:defRPr sz="8000">
                <a:solidFill>
                  <a:schemeClr val="bg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dato 3"/>
          <p:cNvSpPr>
            <a:spLocks noGrp="1"/>
          </p:cNvSpPr>
          <p:nvPr>
            <p:ph type="dt" sz="half" idx="10"/>
          </p:nvPr>
        </p:nvSpPr>
        <p:spPr>
          <a:xfrm>
            <a:off x="19136392" y="12705989"/>
            <a:ext cx="3985698" cy="461665"/>
          </a:xfrm>
          <a:prstGeom prst="rect">
            <a:avLst/>
          </a:prstGeom>
        </p:spPr>
        <p:txBody>
          <a:bodyPr anchor="b">
            <a:spAutoFit/>
          </a:bodyPr>
          <a:lstStyle>
            <a:lvl1pPr>
              <a:defRPr sz="3000">
                <a:solidFill>
                  <a:schemeClr val="bg1"/>
                </a:solidFill>
              </a:defRPr>
            </a:lvl1pPr>
          </a:lstStyle>
          <a:p>
            <a:fld id="{35900153-C3D1-4B62-A437-E57CAB8AEB13}" type="datetime1">
              <a:rPr lang="nb-NO" smtClean="0"/>
              <a:t>21.08.2020</a:t>
            </a:fld>
            <a:endParaRPr lang="nb-NO" dirty="0"/>
          </a:p>
        </p:txBody>
      </p:sp>
      <p:sp>
        <p:nvSpPr>
          <p:cNvPr id="13" name="Plassholder for tekst 12"/>
          <p:cNvSpPr>
            <a:spLocks noGrp="1"/>
          </p:cNvSpPr>
          <p:nvPr>
            <p:ph type="body" sz="quarter" idx="13" hasCustomPrompt="1"/>
          </p:nvPr>
        </p:nvSpPr>
        <p:spPr>
          <a:xfrm>
            <a:off x="1260157" y="12153389"/>
            <a:ext cx="4220063" cy="461665"/>
          </a:xfrm>
        </p:spPr>
        <p:txBody>
          <a:bodyPr anchor="b">
            <a:spAutoFit/>
          </a:bodyPr>
          <a:lstStyle>
            <a:lvl1pPr marL="0" indent="0">
              <a:buNone/>
              <a:defRPr b="1">
                <a:solidFill>
                  <a:schemeClr val="bg1"/>
                </a:solidFill>
              </a:defRPr>
            </a:lvl1pPr>
          </a:lstStyle>
          <a:p>
            <a:pPr lvl="0"/>
            <a:r>
              <a:rPr lang="nb-NO" dirty="0" err="1"/>
              <a:t>Name</a:t>
            </a:r>
            <a:endParaRPr lang="en-GB" dirty="0"/>
          </a:p>
        </p:txBody>
      </p:sp>
      <p:sp>
        <p:nvSpPr>
          <p:cNvPr id="14" name="Plassholder for tekst 12"/>
          <p:cNvSpPr>
            <a:spLocks noGrp="1"/>
          </p:cNvSpPr>
          <p:nvPr>
            <p:ph type="body" sz="quarter" idx="14" hasCustomPrompt="1"/>
          </p:nvPr>
        </p:nvSpPr>
        <p:spPr>
          <a:xfrm>
            <a:off x="1260157" y="12707725"/>
            <a:ext cx="4220063" cy="461665"/>
          </a:xfrm>
        </p:spPr>
        <p:txBody>
          <a:bodyPr anchor="b">
            <a:spAutoFit/>
          </a:bodyPr>
          <a:lstStyle>
            <a:lvl1pPr marL="0" indent="0">
              <a:buNone/>
              <a:defRPr b="1">
                <a:solidFill>
                  <a:schemeClr val="bg1"/>
                </a:solidFill>
              </a:defRPr>
            </a:lvl1pPr>
          </a:lstStyle>
          <a:p>
            <a:pPr lvl="0"/>
            <a:r>
              <a:rPr lang="nb-NO" dirty="0" err="1"/>
              <a:t>Title</a:t>
            </a:r>
            <a:endParaRPr lang="en-GB" dirty="0"/>
          </a:p>
        </p:txBody>
      </p:sp>
      <p:sp>
        <p:nvSpPr>
          <p:cNvPr id="17" name="Plassholder for tekst 12"/>
          <p:cNvSpPr>
            <a:spLocks noGrp="1"/>
          </p:cNvSpPr>
          <p:nvPr>
            <p:ph type="body" sz="quarter" idx="15" hasCustomPrompt="1"/>
          </p:nvPr>
        </p:nvSpPr>
        <p:spPr>
          <a:xfrm>
            <a:off x="10200074" y="12146546"/>
            <a:ext cx="6767125" cy="461665"/>
          </a:xfrm>
        </p:spPr>
        <p:txBody>
          <a:bodyPr wrap="square" anchor="b">
            <a:spAutoFit/>
          </a:bodyPr>
          <a:lstStyle>
            <a:lvl1pPr marL="0" indent="0">
              <a:buNone/>
              <a:defRPr b="0">
                <a:solidFill>
                  <a:schemeClr val="bg1"/>
                </a:solidFill>
              </a:defRPr>
            </a:lvl1pPr>
          </a:lstStyle>
          <a:p>
            <a:pPr lvl="0"/>
            <a:r>
              <a:rPr lang="nb-NO" dirty="0"/>
              <a:t>Office</a:t>
            </a:r>
            <a:endParaRPr lang="en-GB" dirty="0"/>
          </a:p>
        </p:txBody>
      </p:sp>
      <p:sp>
        <p:nvSpPr>
          <p:cNvPr id="18" name="Plassholder for tekst 12"/>
          <p:cNvSpPr>
            <a:spLocks noGrp="1"/>
          </p:cNvSpPr>
          <p:nvPr>
            <p:ph type="body" sz="quarter" idx="16" hasCustomPrompt="1"/>
          </p:nvPr>
        </p:nvSpPr>
        <p:spPr>
          <a:xfrm>
            <a:off x="10200075" y="12705989"/>
            <a:ext cx="6767125" cy="461665"/>
          </a:xfrm>
        </p:spPr>
        <p:txBody>
          <a:bodyPr wrap="square" anchor="b">
            <a:spAutoFit/>
          </a:bodyPr>
          <a:lstStyle>
            <a:lvl1pPr marL="0" indent="0">
              <a:buNone/>
              <a:defRPr b="0">
                <a:solidFill>
                  <a:schemeClr val="bg1"/>
                </a:solidFill>
              </a:defRPr>
            </a:lvl1pPr>
          </a:lstStyle>
          <a:p>
            <a:pPr lvl="0"/>
            <a:r>
              <a:rPr lang="nb-NO" dirty="0"/>
              <a:t>Company</a:t>
            </a:r>
            <a:endParaRPr lang="en-GB" dirty="0"/>
          </a:p>
        </p:txBody>
      </p:sp>
      <p:pic>
        <p:nvPicPr>
          <p:cNvPr id="5" name="Bild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60157" y="679210"/>
            <a:ext cx="2386994" cy="1674884"/>
          </a:xfrm>
          <a:prstGeom prst="rect">
            <a:avLst/>
          </a:prstGeom>
        </p:spPr>
      </p:pic>
    </p:spTree>
    <p:extLst>
      <p:ext uri="{BB962C8B-B14F-4D97-AF65-F5344CB8AC3E}">
        <p14:creationId xmlns:p14="http://schemas.microsoft.com/office/powerpoint/2010/main" val="2258077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a:solidFill>
                  <a:srgbClr val="0F3C74"/>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3" name="Plassholder for innhold 2"/>
          <p:cNvSpPr>
            <a:spLocks noGrp="1"/>
          </p:cNvSpPr>
          <p:nvPr>
            <p:ph idx="1" hasCustomPrompt="1"/>
          </p:nvPr>
        </p:nvSpPr>
        <p:spPr>
          <a:xfrm>
            <a:off x="1260386" y="3091543"/>
            <a:ext cx="21861705" cy="9187986"/>
          </a:xfrm>
        </p:spPr>
        <p:txBody>
          <a:bodyPr/>
          <a:lstStyle>
            <a:lvl1pPr>
              <a:defRPr/>
            </a:lvl1pPr>
          </a:lstStyle>
          <a:p>
            <a:pPr lvl="0"/>
            <a:r>
              <a:rPr lang="nb-NO" dirty="0" err="1"/>
              <a:t>Click</a:t>
            </a:r>
            <a:r>
              <a:rPr lang="nb-NO" dirty="0"/>
              <a:t> to </a:t>
            </a:r>
            <a:r>
              <a:rPr lang="nb-NO" dirty="0" err="1"/>
              <a:t>add</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tekst 8"/>
          <p:cNvSpPr>
            <a:spLocks noGrp="1"/>
          </p:cNvSpPr>
          <p:nvPr>
            <p:ph type="body" sz="quarter" idx="10" hasCustomPrompt="1"/>
          </p:nvPr>
        </p:nvSpPr>
        <p:spPr>
          <a:xfrm>
            <a:off x="1259560" y="2630802"/>
            <a:ext cx="21861704" cy="461665"/>
          </a:xfrm>
        </p:spPr>
        <p:txBody>
          <a:bodyPr>
            <a:spAutoFit/>
          </a:bodyPr>
          <a:lstStyle>
            <a:lvl1pPr marL="0" indent="0">
              <a:buNone/>
              <a:defRPr b="1">
                <a:solidFill>
                  <a:srgbClr val="0F3C74"/>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1639579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og innhold Orange">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a:solidFill>
                  <a:srgbClr val="D8222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3" name="Plassholder for innhold 2"/>
          <p:cNvSpPr>
            <a:spLocks noGrp="1"/>
          </p:cNvSpPr>
          <p:nvPr>
            <p:ph idx="1" hasCustomPrompt="1"/>
          </p:nvPr>
        </p:nvSpPr>
        <p:spPr>
          <a:xfrm>
            <a:off x="1260386" y="3091543"/>
            <a:ext cx="21861705" cy="9187986"/>
          </a:xfrm>
        </p:spPr>
        <p:txBody>
          <a:bodyPr/>
          <a:lstStyle>
            <a:lvl1pPr>
              <a:defRPr/>
            </a:lvl1pPr>
          </a:lstStyle>
          <a:p>
            <a:pPr lvl="0"/>
            <a:r>
              <a:rPr lang="nb-NO" dirty="0" err="1"/>
              <a:t>Click</a:t>
            </a:r>
            <a:r>
              <a:rPr lang="nb-NO" dirty="0"/>
              <a:t> to </a:t>
            </a:r>
            <a:r>
              <a:rPr lang="nb-NO" dirty="0" err="1"/>
              <a:t>add</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tekst 8"/>
          <p:cNvSpPr>
            <a:spLocks noGrp="1"/>
          </p:cNvSpPr>
          <p:nvPr>
            <p:ph type="body" sz="quarter" idx="10" hasCustomPrompt="1"/>
          </p:nvPr>
        </p:nvSpPr>
        <p:spPr>
          <a:xfrm>
            <a:off x="1259560" y="2630802"/>
            <a:ext cx="21861704" cy="461665"/>
          </a:xfrm>
        </p:spPr>
        <p:txBody>
          <a:bodyPr>
            <a:spAutoFit/>
          </a:bodyPr>
          <a:lstStyle>
            <a:lvl1pPr marL="0" indent="0">
              <a:buNone/>
              <a:defRPr b="1">
                <a:solidFill>
                  <a:srgbClr val="D8222C"/>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537428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innhold og bilde">
    <p:spTree>
      <p:nvGrpSpPr>
        <p:cNvPr id="1" name=""/>
        <p:cNvGrpSpPr/>
        <p:nvPr/>
      </p:nvGrpSpPr>
      <p:grpSpPr>
        <a:xfrm>
          <a:off x="0" y="0"/>
          <a:ext cx="0" cy="0"/>
          <a:chOff x="0" y="0"/>
          <a:chExt cx="0" cy="0"/>
        </a:xfrm>
      </p:grpSpPr>
      <p:sp>
        <p:nvSpPr>
          <p:cNvPr id="7" name="Rektangel 6"/>
          <p:cNvSpPr/>
          <p:nvPr userDrawn="1"/>
        </p:nvSpPr>
        <p:spPr>
          <a:xfrm>
            <a:off x="14689837" y="-1"/>
            <a:ext cx="9690988" cy="13714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lassholder for bilde 4"/>
          <p:cNvSpPr>
            <a:spLocks noGrp="1"/>
          </p:cNvSpPr>
          <p:nvPr>
            <p:ph type="pic" sz="quarter" idx="10" hasCustomPrompt="1"/>
          </p:nvPr>
        </p:nvSpPr>
        <p:spPr>
          <a:xfrm>
            <a:off x="14689837" y="-1"/>
            <a:ext cx="9690988" cy="13714413"/>
          </a:xfrm>
        </p:spPr>
        <p:txBody>
          <a:bodyPr/>
          <a:lstStyle>
            <a:lvl1pPr>
              <a:defRPr/>
            </a:lvl1pPr>
          </a:lstStyle>
          <a:p>
            <a:r>
              <a:rPr lang="en-GB" dirty="0"/>
              <a:t>Click the icon to add picture</a:t>
            </a:r>
          </a:p>
        </p:txBody>
      </p:sp>
      <p:sp>
        <p:nvSpPr>
          <p:cNvPr id="2" name="Tittel 1"/>
          <p:cNvSpPr>
            <a:spLocks noGrp="1"/>
          </p:cNvSpPr>
          <p:nvPr>
            <p:ph type="title" hasCustomPrompt="1"/>
          </p:nvPr>
        </p:nvSpPr>
        <p:spPr>
          <a:xfrm>
            <a:off x="1260387" y="1097394"/>
            <a:ext cx="12277305" cy="1077218"/>
          </a:xfrm>
        </p:spPr>
        <p:txBody>
          <a:bodyPr/>
          <a:lstStyle>
            <a:lvl1pPr>
              <a:defRPr>
                <a:solidFill>
                  <a:srgbClr val="0F3C74"/>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8" name="Plassholder for innhold 2"/>
          <p:cNvSpPr>
            <a:spLocks noGrp="1"/>
          </p:cNvSpPr>
          <p:nvPr>
            <p:ph idx="1" hasCustomPrompt="1"/>
          </p:nvPr>
        </p:nvSpPr>
        <p:spPr>
          <a:xfrm>
            <a:off x="1260387" y="3091543"/>
            <a:ext cx="12277306" cy="9187986"/>
          </a:xfrm>
        </p:spPr>
        <p:txBody>
          <a:bodyPr/>
          <a:lstStyle>
            <a:lvl1pPr>
              <a:defRPr/>
            </a:lvl1pPr>
          </a:lstStyle>
          <a:p>
            <a:pPr lvl="0"/>
            <a:r>
              <a:rPr lang="nb-NO" dirty="0" err="1"/>
              <a:t>Click</a:t>
            </a:r>
            <a:r>
              <a:rPr lang="nb-NO" dirty="0"/>
              <a:t> to </a:t>
            </a:r>
            <a:r>
              <a:rPr lang="nb-NO" dirty="0" err="1"/>
              <a:t>add</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tekst 8"/>
          <p:cNvSpPr>
            <a:spLocks noGrp="1"/>
          </p:cNvSpPr>
          <p:nvPr>
            <p:ph type="body" sz="quarter" idx="11" hasCustomPrompt="1"/>
          </p:nvPr>
        </p:nvSpPr>
        <p:spPr>
          <a:xfrm>
            <a:off x="1259560" y="2630802"/>
            <a:ext cx="12277305" cy="461665"/>
          </a:xfrm>
        </p:spPr>
        <p:txBody>
          <a:bodyPr wrap="square">
            <a:spAutoFit/>
          </a:bodyPr>
          <a:lstStyle>
            <a:lvl1pPr marL="0" indent="0">
              <a:buNone/>
              <a:defRPr b="1">
                <a:solidFill>
                  <a:srgbClr val="0F3C74"/>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878700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innhold og bilde Orange">
    <p:spTree>
      <p:nvGrpSpPr>
        <p:cNvPr id="1" name=""/>
        <p:cNvGrpSpPr/>
        <p:nvPr/>
      </p:nvGrpSpPr>
      <p:grpSpPr>
        <a:xfrm>
          <a:off x="0" y="0"/>
          <a:ext cx="0" cy="0"/>
          <a:chOff x="0" y="0"/>
          <a:chExt cx="0" cy="0"/>
        </a:xfrm>
      </p:grpSpPr>
      <p:sp>
        <p:nvSpPr>
          <p:cNvPr id="7" name="Rektangel 6"/>
          <p:cNvSpPr/>
          <p:nvPr userDrawn="1"/>
        </p:nvSpPr>
        <p:spPr>
          <a:xfrm>
            <a:off x="14689837" y="-1"/>
            <a:ext cx="9690988" cy="13714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lassholder for bilde 4"/>
          <p:cNvSpPr>
            <a:spLocks noGrp="1"/>
          </p:cNvSpPr>
          <p:nvPr>
            <p:ph type="pic" sz="quarter" idx="10" hasCustomPrompt="1"/>
          </p:nvPr>
        </p:nvSpPr>
        <p:spPr>
          <a:xfrm>
            <a:off x="14689837" y="-1"/>
            <a:ext cx="9690988" cy="13714413"/>
          </a:xfrm>
        </p:spPr>
        <p:txBody>
          <a:bodyPr/>
          <a:lstStyle>
            <a:lvl1pPr>
              <a:defRPr/>
            </a:lvl1pPr>
          </a:lstStyle>
          <a:p>
            <a:r>
              <a:rPr lang="en-GB" dirty="0"/>
              <a:t>Click the icon to add picture</a:t>
            </a:r>
          </a:p>
        </p:txBody>
      </p:sp>
      <p:sp>
        <p:nvSpPr>
          <p:cNvPr id="2" name="Tittel 1"/>
          <p:cNvSpPr>
            <a:spLocks noGrp="1"/>
          </p:cNvSpPr>
          <p:nvPr>
            <p:ph type="title" hasCustomPrompt="1"/>
          </p:nvPr>
        </p:nvSpPr>
        <p:spPr>
          <a:xfrm>
            <a:off x="1260387" y="1097394"/>
            <a:ext cx="12277305" cy="1077218"/>
          </a:xfrm>
        </p:spPr>
        <p:txBody>
          <a:bodyPr/>
          <a:lstStyle>
            <a:lvl1pPr>
              <a:defRPr>
                <a:solidFill>
                  <a:srgbClr val="D8222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8" name="Plassholder for innhold 2"/>
          <p:cNvSpPr>
            <a:spLocks noGrp="1"/>
          </p:cNvSpPr>
          <p:nvPr>
            <p:ph idx="1" hasCustomPrompt="1"/>
          </p:nvPr>
        </p:nvSpPr>
        <p:spPr>
          <a:xfrm>
            <a:off x="1260387" y="3091543"/>
            <a:ext cx="12277306" cy="9187986"/>
          </a:xfrm>
        </p:spPr>
        <p:txBody>
          <a:bodyPr/>
          <a:lstStyle>
            <a:lvl1pPr>
              <a:defRPr/>
            </a:lvl1pPr>
          </a:lstStyle>
          <a:p>
            <a:pPr lvl="0"/>
            <a:r>
              <a:rPr lang="nb-NO" dirty="0" err="1"/>
              <a:t>Click</a:t>
            </a:r>
            <a:r>
              <a:rPr lang="nb-NO" dirty="0"/>
              <a:t> to </a:t>
            </a:r>
            <a:r>
              <a:rPr lang="nb-NO" dirty="0" err="1"/>
              <a:t>add</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tekst 8"/>
          <p:cNvSpPr>
            <a:spLocks noGrp="1"/>
          </p:cNvSpPr>
          <p:nvPr>
            <p:ph type="body" sz="quarter" idx="11" hasCustomPrompt="1"/>
          </p:nvPr>
        </p:nvSpPr>
        <p:spPr>
          <a:xfrm>
            <a:off x="1259560" y="2630802"/>
            <a:ext cx="12277305" cy="461665"/>
          </a:xfrm>
        </p:spPr>
        <p:txBody>
          <a:bodyPr wrap="square">
            <a:spAutoFit/>
          </a:bodyPr>
          <a:lstStyle>
            <a:lvl1pPr marL="0" indent="0">
              <a:buNone/>
              <a:defRPr b="1">
                <a:solidFill>
                  <a:srgbClr val="D8222C"/>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1532741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og bilde">
    <p:spTree>
      <p:nvGrpSpPr>
        <p:cNvPr id="1" name=""/>
        <p:cNvGrpSpPr/>
        <p:nvPr/>
      </p:nvGrpSpPr>
      <p:grpSpPr>
        <a:xfrm>
          <a:off x="0" y="0"/>
          <a:ext cx="0" cy="0"/>
          <a:chOff x="0" y="0"/>
          <a:chExt cx="0" cy="0"/>
        </a:xfrm>
      </p:grpSpPr>
      <p:sp>
        <p:nvSpPr>
          <p:cNvPr id="7" name="Rektangel 6"/>
          <p:cNvSpPr/>
          <p:nvPr userDrawn="1"/>
        </p:nvSpPr>
        <p:spPr>
          <a:xfrm>
            <a:off x="5742718" y="-1"/>
            <a:ext cx="18638107" cy="13714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lassholder for bilde 4"/>
          <p:cNvSpPr>
            <a:spLocks noGrp="1"/>
          </p:cNvSpPr>
          <p:nvPr>
            <p:ph type="pic" sz="quarter" idx="10" hasCustomPrompt="1"/>
          </p:nvPr>
        </p:nvSpPr>
        <p:spPr>
          <a:xfrm>
            <a:off x="5742717" y="-1"/>
            <a:ext cx="18638107" cy="13714413"/>
          </a:xfrm>
        </p:spPr>
        <p:txBody>
          <a:bodyPr/>
          <a:lstStyle>
            <a:lvl1pPr>
              <a:defRPr/>
            </a:lvl1pPr>
          </a:lstStyle>
          <a:p>
            <a:r>
              <a:rPr lang="en-GB" dirty="0"/>
              <a:t>Click the icon to add picture</a:t>
            </a:r>
          </a:p>
        </p:txBody>
      </p:sp>
      <p:sp>
        <p:nvSpPr>
          <p:cNvPr id="10" name="Plassholder for innhold 2"/>
          <p:cNvSpPr>
            <a:spLocks noGrp="1"/>
          </p:cNvSpPr>
          <p:nvPr>
            <p:ph idx="11" hasCustomPrompt="1"/>
          </p:nvPr>
        </p:nvSpPr>
        <p:spPr>
          <a:xfrm>
            <a:off x="1260386" y="1629141"/>
            <a:ext cx="4010673" cy="10650388"/>
          </a:xfrm>
        </p:spPr>
        <p:txBody>
          <a:bodyPr/>
          <a:lstStyle>
            <a:lvl1pPr>
              <a:defRPr/>
            </a:lvl1pPr>
          </a:lstStyle>
          <a:p>
            <a:pPr lvl="0"/>
            <a:r>
              <a:rPr lang="nb-NO" dirty="0" err="1"/>
              <a:t>Click</a:t>
            </a:r>
            <a:r>
              <a:rPr lang="nb-NO" dirty="0"/>
              <a:t> to </a:t>
            </a:r>
            <a:r>
              <a:rPr lang="nb-NO" dirty="0" err="1"/>
              <a:t>add</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11" name="Plassholder for tekst 8"/>
          <p:cNvSpPr>
            <a:spLocks noGrp="1"/>
          </p:cNvSpPr>
          <p:nvPr>
            <p:ph type="body" sz="quarter" idx="12" hasCustomPrompt="1"/>
          </p:nvPr>
        </p:nvSpPr>
        <p:spPr>
          <a:xfrm>
            <a:off x="1260386" y="1167476"/>
            <a:ext cx="4010673" cy="461665"/>
          </a:xfrm>
        </p:spPr>
        <p:txBody>
          <a:bodyPr wrap="square">
            <a:spAutoFit/>
          </a:bodyPr>
          <a:lstStyle>
            <a:lvl1pPr marL="0" indent="0">
              <a:buNone/>
              <a:defRPr b="1">
                <a:solidFill>
                  <a:srgbClr val="0F3C74"/>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2227736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og bilde Orange">
    <p:spTree>
      <p:nvGrpSpPr>
        <p:cNvPr id="1" name=""/>
        <p:cNvGrpSpPr/>
        <p:nvPr/>
      </p:nvGrpSpPr>
      <p:grpSpPr>
        <a:xfrm>
          <a:off x="0" y="0"/>
          <a:ext cx="0" cy="0"/>
          <a:chOff x="0" y="0"/>
          <a:chExt cx="0" cy="0"/>
        </a:xfrm>
      </p:grpSpPr>
      <p:sp>
        <p:nvSpPr>
          <p:cNvPr id="7" name="Rektangel 6"/>
          <p:cNvSpPr/>
          <p:nvPr userDrawn="1"/>
        </p:nvSpPr>
        <p:spPr>
          <a:xfrm>
            <a:off x="5742718" y="-1"/>
            <a:ext cx="18638107" cy="13714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lassholder for bilde 4"/>
          <p:cNvSpPr>
            <a:spLocks noGrp="1"/>
          </p:cNvSpPr>
          <p:nvPr>
            <p:ph type="pic" sz="quarter" idx="10" hasCustomPrompt="1"/>
          </p:nvPr>
        </p:nvSpPr>
        <p:spPr>
          <a:xfrm>
            <a:off x="5742717" y="-1"/>
            <a:ext cx="18638107" cy="13714413"/>
          </a:xfrm>
        </p:spPr>
        <p:txBody>
          <a:bodyPr/>
          <a:lstStyle>
            <a:lvl1pPr>
              <a:defRPr/>
            </a:lvl1pPr>
          </a:lstStyle>
          <a:p>
            <a:r>
              <a:rPr lang="en-GB" dirty="0"/>
              <a:t>Click the icon to add picture</a:t>
            </a:r>
          </a:p>
        </p:txBody>
      </p:sp>
      <p:sp>
        <p:nvSpPr>
          <p:cNvPr id="10" name="Plassholder for innhold 2"/>
          <p:cNvSpPr>
            <a:spLocks noGrp="1"/>
          </p:cNvSpPr>
          <p:nvPr>
            <p:ph idx="11" hasCustomPrompt="1"/>
          </p:nvPr>
        </p:nvSpPr>
        <p:spPr>
          <a:xfrm>
            <a:off x="1260386" y="1629141"/>
            <a:ext cx="4010673" cy="10650388"/>
          </a:xfrm>
        </p:spPr>
        <p:txBody>
          <a:bodyPr/>
          <a:lstStyle/>
          <a:p>
            <a:pPr lvl="0"/>
            <a:r>
              <a:rPr lang="nb-NO" dirty="0" err="1"/>
              <a:t>Click</a:t>
            </a:r>
            <a:r>
              <a:rPr lang="nb-NO" dirty="0"/>
              <a:t> to </a:t>
            </a:r>
            <a:r>
              <a:rPr lang="nb-NO" dirty="0" err="1"/>
              <a:t>add</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11" name="Plassholder for tekst 8"/>
          <p:cNvSpPr>
            <a:spLocks noGrp="1"/>
          </p:cNvSpPr>
          <p:nvPr>
            <p:ph type="body" sz="quarter" idx="12" hasCustomPrompt="1"/>
          </p:nvPr>
        </p:nvSpPr>
        <p:spPr>
          <a:xfrm>
            <a:off x="1259560" y="1168400"/>
            <a:ext cx="4010673" cy="461665"/>
          </a:xfrm>
        </p:spPr>
        <p:txBody>
          <a:bodyPr wrap="square">
            <a:spAutoFit/>
          </a:bodyPr>
          <a:lstStyle>
            <a:lvl1pPr marL="0" indent="0">
              <a:buNone/>
              <a:defRPr b="1">
                <a:solidFill>
                  <a:srgbClr val="0F3C74"/>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2744334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ort bilde">
    <p:bg>
      <p:bgPr>
        <a:blipFill>
          <a:blip r:embed="rId2"/>
          <a:stretch>
            <a:fillRect/>
          </a:stretch>
        </a:blipFill>
        <a:effectLst/>
      </p:bgPr>
    </p:bg>
    <p:spTree>
      <p:nvGrpSpPr>
        <p:cNvPr id="1" name=""/>
        <p:cNvGrpSpPr/>
        <p:nvPr/>
      </p:nvGrpSpPr>
      <p:grpSpPr>
        <a:xfrm>
          <a:off x="0" y="0"/>
          <a:ext cx="0" cy="0"/>
          <a:chOff x="0" y="0"/>
          <a:chExt cx="0" cy="0"/>
        </a:xfrm>
      </p:grpSpPr>
      <p:sp>
        <p:nvSpPr>
          <p:cNvPr id="41" name="Rectangle 5"/>
          <p:cNvSpPr>
            <a:spLocks noChangeArrowheads="1"/>
          </p:cNvSpPr>
          <p:nvPr userDrawn="1"/>
        </p:nvSpPr>
        <p:spPr bwMode="auto">
          <a:xfrm>
            <a:off x="1906588" y="12903932"/>
            <a:ext cx="155575" cy="161925"/>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Freeform 6"/>
          <p:cNvSpPr>
            <a:spLocks/>
          </p:cNvSpPr>
          <p:nvPr userDrawn="1"/>
        </p:nvSpPr>
        <p:spPr bwMode="auto">
          <a:xfrm>
            <a:off x="1433513" y="12903932"/>
            <a:ext cx="158750" cy="161925"/>
          </a:xfrm>
          <a:custGeom>
            <a:avLst/>
            <a:gdLst>
              <a:gd name="T0" fmla="*/ 100 w 100"/>
              <a:gd name="T1" fmla="*/ 102 h 102"/>
              <a:gd name="T2" fmla="*/ 0 w 100"/>
              <a:gd name="T3" fmla="*/ 102 h 102"/>
              <a:gd name="T4" fmla="*/ 0 w 100"/>
              <a:gd name="T5" fmla="*/ 0 h 102"/>
              <a:gd name="T6" fmla="*/ 100 w 100"/>
              <a:gd name="T7" fmla="*/ 102 h 102"/>
            </a:gdLst>
            <a:ahLst/>
            <a:cxnLst>
              <a:cxn ang="0">
                <a:pos x="T0" y="T1"/>
              </a:cxn>
              <a:cxn ang="0">
                <a:pos x="T2" y="T3"/>
              </a:cxn>
              <a:cxn ang="0">
                <a:pos x="T4" y="T5"/>
              </a:cxn>
              <a:cxn ang="0">
                <a:pos x="T6" y="T7"/>
              </a:cxn>
            </a:cxnLst>
            <a:rect l="0" t="0" r="r" b="b"/>
            <a:pathLst>
              <a:path w="100" h="102">
                <a:moveTo>
                  <a:pt x="100" y="102"/>
                </a:moveTo>
                <a:lnTo>
                  <a:pt x="0" y="102"/>
                </a:lnTo>
                <a:lnTo>
                  <a:pt x="0" y="0"/>
                </a:lnTo>
                <a:lnTo>
                  <a:pt x="100"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Rectangle 7"/>
          <p:cNvSpPr>
            <a:spLocks noChangeArrowheads="1"/>
          </p:cNvSpPr>
          <p:nvPr userDrawn="1"/>
        </p:nvSpPr>
        <p:spPr bwMode="auto">
          <a:xfrm>
            <a:off x="1277938" y="12903932"/>
            <a:ext cx="155575" cy="319088"/>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Freeform 8"/>
          <p:cNvSpPr>
            <a:spLocks/>
          </p:cNvSpPr>
          <p:nvPr userDrawn="1"/>
        </p:nvSpPr>
        <p:spPr bwMode="auto">
          <a:xfrm>
            <a:off x="1592263" y="12746770"/>
            <a:ext cx="155575" cy="476250"/>
          </a:xfrm>
          <a:custGeom>
            <a:avLst/>
            <a:gdLst>
              <a:gd name="T0" fmla="*/ 0 w 98"/>
              <a:gd name="T1" fmla="*/ 0 h 300"/>
              <a:gd name="T2" fmla="*/ 0 w 98"/>
              <a:gd name="T3" fmla="*/ 201 h 300"/>
              <a:gd name="T4" fmla="*/ 98 w 98"/>
              <a:gd name="T5" fmla="*/ 300 h 300"/>
              <a:gd name="T6" fmla="*/ 98 w 98"/>
              <a:gd name="T7" fmla="*/ 0 h 300"/>
              <a:gd name="T8" fmla="*/ 0 w 98"/>
              <a:gd name="T9" fmla="*/ 0 h 300"/>
            </a:gdLst>
            <a:ahLst/>
            <a:cxnLst>
              <a:cxn ang="0">
                <a:pos x="T0" y="T1"/>
              </a:cxn>
              <a:cxn ang="0">
                <a:pos x="T2" y="T3"/>
              </a:cxn>
              <a:cxn ang="0">
                <a:pos x="T4" y="T5"/>
              </a:cxn>
              <a:cxn ang="0">
                <a:pos x="T6" y="T7"/>
              </a:cxn>
              <a:cxn ang="0">
                <a:pos x="T8" y="T9"/>
              </a:cxn>
            </a:cxnLst>
            <a:rect l="0" t="0" r="r" b="b"/>
            <a:pathLst>
              <a:path w="98" h="300">
                <a:moveTo>
                  <a:pt x="0" y="0"/>
                </a:moveTo>
                <a:lnTo>
                  <a:pt x="0" y="201"/>
                </a:lnTo>
                <a:lnTo>
                  <a:pt x="98" y="300"/>
                </a:lnTo>
                <a:lnTo>
                  <a:pt x="98"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Rectangle 12"/>
          <p:cNvSpPr>
            <a:spLocks noChangeArrowheads="1"/>
          </p:cNvSpPr>
          <p:nvPr userDrawn="1"/>
        </p:nvSpPr>
        <p:spPr bwMode="auto">
          <a:xfrm>
            <a:off x="1747838" y="12589607"/>
            <a:ext cx="158750" cy="476250"/>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14"/>
          <p:cNvSpPr>
            <a:spLocks noChangeShapeType="1"/>
          </p:cNvSpPr>
          <p:nvPr userDrawn="1"/>
        </p:nvSpPr>
        <p:spPr bwMode="auto">
          <a:xfrm>
            <a:off x="2062163" y="13065857"/>
            <a:ext cx="22318662"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 name="Line 15"/>
          <p:cNvSpPr>
            <a:spLocks noChangeShapeType="1"/>
          </p:cNvSpPr>
          <p:nvPr userDrawn="1"/>
        </p:nvSpPr>
        <p:spPr bwMode="auto">
          <a:xfrm>
            <a:off x="6350" y="13065857"/>
            <a:ext cx="12715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211133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260386" y="1097394"/>
            <a:ext cx="21861705" cy="1077218"/>
          </a:xfrm>
          <a:prstGeom prst="rect">
            <a:avLst/>
          </a:prstGeom>
        </p:spPr>
        <p:txBody>
          <a:bodyPr vert="horz" wrap="square" lIns="0" tIns="0" rIns="0" bIns="0" rtlCol="0" anchor="ctr">
            <a:spAutoFit/>
          </a:bodyPr>
          <a:lstStyle/>
          <a:p>
            <a:r>
              <a:rPr lang="nb-NO" dirty="0" err="1"/>
              <a:t>Click</a:t>
            </a:r>
            <a:r>
              <a:rPr lang="nb-NO" dirty="0"/>
              <a:t> to </a:t>
            </a:r>
            <a:r>
              <a:rPr lang="nb-NO" dirty="0" err="1"/>
              <a:t>add</a:t>
            </a:r>
            <a:r>
              <a:rPr lang="nb-NO" dirty="0"/>
              <a:t> </a:t>
            </a:r>
            <a:r>
              <a:rPr lang="nb-NO" dirty="0" err="1"/>
              <a:t>title</a:t>
            </a:r>
            <a:endParaRPr lang="nb-NO" dirty="0"/>
          </a:p>
        </p:txBody>
      </p:sp>
      <p:sp>
        <p:nvSpPr>
          <p:cNvPr id="3" name="Plassholder for tekst 2"/>
          <p:cNvSpPr>
            <a:spLocks noGrp="1"/>
          </p:cNvSpPr>
          <p:nvPr>
            <p:ph type="body" idx="1"/>
          </p:nvPr>
        </p:nvSpPr>
        <p:spPr>
          <a:xfrm>
            <a:off x="1260386" y="2647950"/>
            <a:ext cx="21861705" cy="9631579"/>
          </a:xfrm>
          <a:prstGeom prst="rect">
            <a:avLst/>
          </a:prstGeom>
        </p:spPr>
        <p:txBody>
          <a:bodyPr vert="horz" lIns="0" tIns="0" rIns="0" bIns="0" rtlCol="0">
            <a:normAutofit/>
          </a:bodyPr>
          <a:lstStyle/>
          <a:p>
            <a:pPr lvl="0"/>
            <a:r>
              <a:rPr lang="nb-NO" dirty="0" err="1"/>
              <a:t>Click</a:t>
            </a:r>
            <a:r>
              <a:rPr lang="nb-NO" dirty="0"/>
              <a:t> to </a:t>
            </a:r>
            <a:r>
              <a:rPr lang="nb-NO" dirty="0" err="1"/>
              <a:t>add</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29" name="Rectangle 5"/>
          <p:cNvSpPr>
            <a:spLocks noChangeArrowheads="1"/>
          </p:cNvSpPr>
          <p:nvPr userDrawn="1"/>
        </p:nvSpPr>
        <p:spPr bwMode="auto">
          <a:xfrm>
            <a:off x="1906588" y="12903932"/>
            <a:ext cx="155575" cy="161925"/>
          </a:xfrm>
          <a:prstGeom prst="rect">
            <a:avLst/>
          </a:pr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Freeform 6"/>
          <p:cNvSpPr>
            <a:spLocks/>
          </p:cNvSpPr>
          <p:nvPr userDrawn="1"/>
        </p:nvSpPr>
        <p:spPr bwMode="auto">
          <a:xfrm>
            <a:off x="1433513" y="12903932"/>
            <a:ext cx="158750" cy="161925"/>
          </a:xfrm>
          <a:custGeom>
            <a:avLst/>
            <a:gdLst>
              <a:gd name="T0" fmla="*/ 100 w 100"/>
              <a:gd name="T1" fmla="*/ 102 h 102"/>
              <a:gd name="T2" fmla="*/ 0 w 100"/>
              <a:gd name="T3" fmla="*/ 102 h 102"/>
              <a:gd name="T4" fmla="*/ 0 w 100"/>
              <a:gd name="T5" fmla="*/ 0 h 102"/>
              <a:gd name="T6" fmla="*/ 100 w 100"/>
              <a:gd name="T7" fmla="*/ 102 h 102"/>
            </a:gdLst>
            <a:ahLst/>
            <a:cxnLst>
              <a:cxn ang="0">
                <a:pos x="T0" y="T1"/>
              </a:cxn>
              <a:cxn ang="0">
                <a:pos x="T2" y="T3"/>
              </a:cxn>
              <a:cxn ang="0">
                <a:pos x="T4" y="T5"/>
              </a:cxn>
              <a:cxn ang="0">
                <a:pos x="T6" y="T7"/>
              </a:cxn>
            </a:cxnLst>
            <a:rect l="0" t="0" r="r" b="b"/>
            <a:pathLst>
              <a:path w="100" h="102">
                <a:moveTo>
                  <a:pt x="100" y="102"/>
                </a:moveTo>
                <a:lnTo>
                  <a:pt x="0" y="102"/>
                </a:lnTo>
                <a:lnTo>
                  <a:pt x="0" y="0"/>
                </a:lnTo>
                <a:lnTo>
                  <a:pt x="100" y="102"/>
                </a:lnTo>
                <a:close/>
              </a:path>
            </a:pathLst>
          </a:cu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Rectangle 7"/>
          <p:cNvSpPr>
            <a:spLocks noChangeArrowheads="1"/>
          </p:cNvSpPr>
          <p:nvPr userDrawn="1"/>
        </p:nvSpPr>
        <p:spPr bwMode="auto">
          <a:xfrm>
            <a:off x="1277938" y="12903932"/>
            <a:ext cx="155575" cy="319088"/>
          </a:xfrm>
          <a:prstGeom prst="rect">
            <a:avLst/>
          </a:pr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Freeform 8"/>
          <p:cNvSpPr>
            <a:spLocks/>
          </p:cNvSpPr>
          <p:nvPr userDrawn="1"/>
        </p:nvSpPr>
        <p:spPr bwMode="auto">
          <a:xfrm>
            <a:off x="1592263" y="12746770"/>
            <a:ext cx="155575" cy="476250"/>
          </a:xfrm>
          <a:custGeom>
            <a:avLst/>
            <a:gdLst>
              <a:gd name="T0" fmla="*/ 0 w 98"/>
              <a:gd name="T1" fmla="*/ 0 h 300"/>
              <a:gd name="T2" fmla="*/ 0 w 98"/>
              <a:gd name="T3" fmla="*/ 201 h 300"/>
              <a:gd name="T4" fmla="*/ 98 w 98"/>
              <a:gd name="T5" fmla="*/ 300 h 300"/>
              <a:gd name="T6" fmla="*/ 98 w 98"/>
              <a:gd name="T7" fmla="*/ 0 h 300"/>
              <a:gd name="T8" fmla="*/ 0 w 98"/>
              <a:gd name="T9" fmla="*/ 0 h 300"/>
            </a:gdLst>
            <a:ahLst/>
            <a:cxnLst>
              <a:cxn ang="0">
                <a:pos x="T0" y="T1"/>
              </a:cxn>
              <a:cxn ang="0">
                <a:pos x="T2" y="T3"/>
              </a:cxn>
              <a:cxn ang="0">
                <a:pos x="T4" y="T5"/>
              </a:cxn>
              <a:cxn ang="0">
                <a:pos x="T6" y="T7"/>
              </a:cxn>
              <a:cxn ang="0">
                <a:pos x="T8" y="T9"/>
              </a:cxn>
            </a:cxnLst>
            <a:rect l="0" t="0" r="r" b="b"/>
            <a:pathLst>
              <a:path w="98" h="300">
                <a:moveTo>
                  <a:pt x="0" y="0"/>
                </a:moveTo>
                <a:lnTo>
                  <a:pt x="0" y="201"/>
                </a:lnTo>
                <a:lnTo>
                  <a:pt x="98" y="300"/>
                </a:lnTo>
                <a:lnTo>
                  <a:pt x="98" y="0"/>
                </a:lnTo>
                <a:lnTo>
                  <a:pt x="0" y="0"/>
                </a:lnTo>
                <a:close/>
              </a:path>
            </a:pathLst>
          </a:cu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Rectangle 12"/>
          <p:cNvSpPr>
            <a:spLocks noChangeArrowheads="1"/>
          </p:cNvSpPr>
          <p:nvPr userDrawn="1"/>
        </p:nvSpPr>
        <p:spPr bwMode="auto">
          <a:xfrm>
            <a:off x="1747838" y="12589607"/>
            <a:ext cx="158750" cy="476250"/>
          </a:xfrm>
          <a:prstGeom prst="rect">
            <a:avLst/>
          </a:pr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14"/>
          <p:cNvSpPr>
            <a:spLocks noChangeShapeType="1"/>
          </p:cNvSpPr>
          <p:nvPr userDrawn="1"/>
        </p:nvSpPr>
        <p:spPr bwMode="auto">
          <a:xfrm>
            <a:off x="2062163" y="13065857"/>
            <a:ext cx="22318662" cy="0"/>
          </a:xfrm>
          <a:prstGeom prst="line">
            <a:avLst/>
          </a:prstGeom>
          <a:noFill/>
          <a:ln w="19050" cap="rnd">
            <a:solidFill>
              <a:srgbClr val="1D1E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9" name="Line 15"/>
          <p:cNvSpPr>
            <a:spLocks noChangeShapeType="1"/>
          </p:cNvSpPr>
          <p:nvPr userDrawn="1"/>
        </p:nvSpPr>
        <p:spPr bwMode="auto">
          <a:xfrm>
            <a:off x="6350" y="13065857"/>
            <a:ext cx="1271588" cy="0"/>
          </a:xfrm>
          <a:prstGeom prst="line">
            <a:avLst/>
          </a:prstGeom>
          <a:noFill/>
          <a:ln w="19050" cap="rnd">
            <a:solidFill>
              <a:srgbClr val="1D1E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812354849"/>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64" r:id="rId4"/>
    <p:sldLayoutId id="2147483657" r:id="rId5"/>
    <p:sldLayoutId id="2147483665" r:id="rId6"/>
    <p:sldLayoutId id="2147483658" r:id="rId7"/>
    <p:sldLayoutId id="2147483666" r:id="rId8"/>
    <p:sldLayoutId id="2147483659" r:id="rId9"/>
    <p:sldLayoutId id="2147483660" r:id="rId10"/>
    <p:sldLayoutId id="2147483667" r:id="rId11"/>
    <p:sldLayoutId id="2147483661" r:id="rId12"/>
    <p:sldLayoutId id="2147483668" r:id="rId13"/>
    <p:sldLayoutId id="2147483651" r:id="rId14"/>
    <p:sldLayoutId id="2147483669" r:id="rId15"/>
    <p:sldLayoutId id="2147483670" r:id="rId16"/>
    <p:sldLayoutId id="2147483663" r:id="rId17"/>
    <p:sldLayoutId id="2147483671" r:id="rId18"/>
    <p:sldLayoutId id="2147483672" r:id="rId19"/>
  </p:sldLayoutIdLst>
  <p:hf sldNum="0" hdr="0" ftr="0"/>
  <p:txStyles>
    <p:titleStyle>
      <a:lvl1pPr algn="l" defTabSz="1828526" rtl="0" eaLnBrk="1" latinLnBrk="0" hangingPunct="1">
        <a:lnSpc>
          <a:spcPct val="100000"/>
        </a:lnSpc>
        <a:spcBef>
          <a:spcPct val="0"/>
        </a:spcBef>
        <a:buNone/>
        <a:defRPr sz="7000" b="1" kern="1200">
          <a:solidFill>
            <a:srgbClr val="0F3C74"/>
          </a:solidFill>
          <a:latin typeface="+mj-lt"/>
          <a:ea typeface="+mj-ea"/>
          <a:cs typeface="+mj-cs"/>
        </a:defRPr>
      </a:lvl1pPr>
    </p:titleStyle>
    <p:bodyStyle>
      <a:lvl1pPr marL="457131" indent="-457131" algn="l" defTabSz="1828526" rtl="0" eaLnBrk="1" latinLnBrk="0" hangingPunct="1">
        <a:lnSpc>
          <a:spcPct val="100000"/>
        </a:lnSpc>
        <a:spcBef>
          <a:spcPts val="2000"/>
        </a:spcBef>
        <a:buFont typeface="Arial" panose="020B0604020202020204" pitchFamily="34" charset="0"/>
        <a:buChar char="•"/>
        <a:defRPr sz="3000" kern="1200">
          <a:solidFill>
            <a:schemeClr val="dk2"/>
          </a:solidFill>
          <a:latin typeface="+mn-lt"/>
          <a:ea typeface="+mn-ea"/>
          <a:cs typeface="+mn-cs"/>
        </a:defRPr>
      </a:lvl1pPr>
      <a:lvl2pPr marL="1371394" indent="-457131" algn="l" defTabSz="1828526" rtl="0" eaLnBrk="1" latinLnBrk="0" hangingPunct="1">
        <a:lnSpc>
          <a:spcPct val="100000"/>
        </a:lnSpc>
        <a:spcBef>
          <a:spcPts val="1000"/>
        </a:spcBef>
        <a:buFont typeface="Arial" panose="020B0604020202020204" pitchFamily="34" charset="0"/>
        <a:buChar char="•"/>
        <a:defRPr sz="3000" kern="1200">
          <a:solidFill>
            <a:schemeClr val="dk2"/>
          </a:solidFill>
          <a:latin typeface="+mn-lt"/>
          <a:ea typeface="+mn-ea"/>
          <a:cs typeface="+mn-cs"/>
        </a:defRPr>
      </a:lvl2pPr>
      <a:lvl3pPr marL="2285657" indent="-457131" algn="l" defTabSz="1828526" rtl="0" eaLnBrk="1" latinLnBrk="0" hangingPunct="1">
        <a:lnSpc>
          <a:spcPct val="100000"/>
        </a:lnSpc>
        <a:spcBef>
          <a:spcPts val="1000"/>
        </a:spcBef>
        <a:buFont typeface="Arial" panose="020B0604020202020204" pitchFamily="34" charset="0"/>
        <a:buChar char="•"/>
        <a:defRPr sz="3000" kern="1200">
          <a:solidFill>
            <a:schemeClr val="dk2"/>
          </a:solidFill>
          <a:latin typeface="+mn-lt"/>
          <a:ea typeface="+mn-ea"/>
          <a:cs typeface="+mn-cs"/>
        </a:defRPr>
      </a:lvl3pPr>
      <a:lvl4pPr marL="3199920" indent="-457131" algn="l" defTabSz="1828526" rtl="0" eaLnBrk="1" latinLnBrk="0" hangingPunct="1">
        <a:lnSpc>
          <a:spcPct val="100000"/>
        </a:lnSpc>
        <a:spcBef>
          <a:spcPts val="1000"/>
        </a:spcBef>
        <a:buFont typeface="Arial" panose="020B0604020202020204" pitchFamily="34" charset="0"/>
        <a:buChar char="•"/>
        <a:defRPr sz="3000" kern="1200">
          <a:solidFill>
            <a:schemeClr val="dk2"/>
          </a:solidFill>
          <a:latin typeface="+mn-lt"/>
          <a:ea typeface="+mn-ea"/>
          <a:cs typeface="+mn-cs"/>
        </a:defRPr>
      </a:lvl4pPr>
      <a:lvl5pPr marL="4114183" indent="-457131" algn="l" defTabSz="1828526" rtl="0" eaLnBrk="1" latinLnBrk="0" hangingPunct="1">
        <a:lnSpc>
          <a:spcPct val="100000"/>
        </a:lnSpc>
        <a:spcBef>
          <a:spcPts val="1000"/>
        </a:spcBef>
        <a:buFont typeface="Arial" panose="020B0604020202020204" pitchFamily="34" charset="0"/>
        <a:buChar char="•"/>
        <a:defRPr sz="3000" kern="1200">
          <a:solidFill>
            <a:schemeClr val="dk2"/>
          </a:solidFill>
          <a:latin typeface="+mn-lt"/>
          <a:ea typeface="+mn-ea"/>
          <a:cs typeface="+mn-cs"/>
        </a:defRPr>
      </a:lvl5pPr>
      <a:lvl6pPr marL="5028446"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708"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971"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1234"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526" rtl="0" eaLnBrk="1" latinLnBrk="0" hangingPunct="1">
        <a:defRPr sz="3599" kern="1200">
          <a:solidFill>
            <a:schemeClr val="tx1"/>
          </a:solidFill>
          <a:latin typeface="+mn-lt"/>
          <a:ea typeface="+mn-ea"/>
          <a:cs typeface="+mn-cs"/>
        </a:defRPr>
      </a:lvl1pPr>
      <a:lvl2pPr marL="914263" algn="l" defTabSz="1828526" rtl="0" eaLnBrk="1" latinLnBrk="0" hangingPunct="1">
        <a:defRPr sz="3599" kern="1200">
          <a:solidFill>
            <a:schemeClr val="tx1"/>
          </a:solidFill>
          <a:latin typeface="+mn-lt"/>
          <a:ea typeface="+mn-ea"/>
          <a:cs typeface="+mn-cs"/>
        </a:defRPr>
      </a:lvl2pPr>
      <a:lvl3pPr marL="1828526" algn="l" defTabSz="1828526" rtl="0" eaLnBrk="1" latinLnBrk="0" hangingPunct="1">
        <a:defRPr sz="3599" kern="1200">
          <a:solidFill>
            <a:schemeClr val="tx1"/>
          </a:solidFill>
          <a:latin typeface="+mn-lt"/>
          <a:ea typeface="+mn-ea"/>
          <a:cs typeface="+mn-cs"/>
        </a:defRPr>
      </a:lvl3pPr>
      <a:lvl4pPr marL="2742789" algn="l" defTabSz="1828526" rtl="0" eaLnBrk="1" latinLnBrk="0" hangingPunct="1">
        <a:defRPr sz="3599" kern="1200">
          <a:solidFill>
            <a:schemeClr val="tx1"/>
          </a:solidFill>
          <a:latin typeface="+mn-lt"/>
          <a:ea typeface="+mn-ea"/>
          <a:cs typeface="+mn-cs"/>
        </a:defRPr>
      </a:lvl4pPr>
      <a:lvl5pPr marL="3657051" algn="l" defTabSz="1828526" rtl="0" eaLnBrk="1" latinLnBrk="0" hangingPunct="1">
        <a:defRPr sz="3599" kern="1200">
          <a:solidFill>
            <a:schemeClr val="tx1"/>
          </a:solidFill>
          <a:latin typeface="+mn-lt"/>
          <a:ea typeface="+mn-ea"/>
          <a:cs typeface="+mn-cs"/>
        </a:defRPr>
      </a:lvl5pPr>
      <a:lvl6pPr marL="4571314" algn="l" defTabSz="1828526" rtl="0" eaLnBrk="1" latinLnBrk="0" hangingPunct="1">
        <a:defRPr sz="3599" kern="1200">
          <a:solidFill>
            <a:schemeClr val="tx1"/>
          </a:solidFill>
          <a:latin typeface="+mn-lt"/>
          <a:ea typeface="+mn-ea"/>
          <a:cs typeface="+mn-cs"/>
        </a:defRPr>
      </a:lvl6pPr>
      <a:lvl7pPr marL="5485577" algn="l" defTabSz="1828526" rtl="0" eaLnBrk="1" latinLnBrk="0" hangingPunct="1">
        <a:defRPr sz="3599" kern="1200">
          <a:solidFill>
            <a:schemeClr val="tx1"/>
          </a:solidFill>
          <a:latin typeface="+mn-lt"/>
          <a:ea typeface="+mn-ea"/>
          <a:cs typeface="+mn-cs"/>
        </a:defRPr>
      </a:lvl7pPr>
      <a:lvl8pPr marL="6399840" algn="l" defTabSz="1828526" rtl="0" eaLnBrk="1" latinLnBrk="0" hangingPunct="1">
        <a:defRPr sz="3599" kern="1200">
          <a:solidFill>
            <a:schemeClr val="tx1"/>
          </a:solidFill>
          <a:latin typeface="+mn-lt"/>
          <a:ea typeface="+mn-ea"/>
          <a:cs typeface="+mn-cs"/>
        </a:defRPr>
      </a:lvl8pPr>
      <a:lvl9pPr marL="7314103" algn="l" defTabSz="1828526"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cid:image008.jpg@01D63015.4526DE7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register.muinas.ee/"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www.facebook.com/groups/EEApartnermatchingEstonia/?ref=group_header"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www.muinsuskaitseamet.ee/et/ameti-tegevus/ajalooliste-linnasudamete-elavdamine-ja-kohalik-areng-kultuuriparandi-kaudu"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a:xfrm>
            <a:off x="1260157" y="5151222"/>
            <a:ext cx="18332511" cy="3693319"/>
          </a:xfrm>
        </p:spPr>
        <p:txBody>
          <a:bodyPr/>
          <a:lstStyle/>
          <a:p>
            <a:r>
              <a:rPr lang="et-EE" dirty="0" smtClean="0"/>
              <a:t>Muinsuskaitsealad </a:t>
            </a:r>
            <a:r>
              <a:rPr lang="et-EE" dirty="0"/>
              <a:t>ajaloolistes </a:t>
            </a:r>
            <a:r>
              <a:rPr lang="et-EE" dirty="0" smtClean="0"/>
              <a:t>linnakeskustes.</a:t>
            </a:r>
            <a:br>
              <a:rPr lang="et-EE" dirty="0" smtClean="0"/>
            </a:br>
            <a:r>
              <a:rPr lang="et-EE" dirty="0" smtClean="0"/>
              <a:t>Taotlusvooru infopäev</a:t>
            </a:r>
            <a:endParaRPr lang="en-GB" dirty="0"/>
          </a:p>
        </p:txBody>
      </p:sp>
      <p:sp>
        <p:nvSpPr>
          <p:cNvPr id="5" name="Plassholder for tekst 4"/>
          <p:cNvSpPr>
            <a:spLocks noGrp="1"/>
          </p:cNvSpPr>
          <p:nvPr>
            <p:ph type="body" sz="quarter" idx="13"/>
          </p:nvPr>
        </p:nvSpPr>
        <p:spPr/>
        <p:txBody>
          <a:bodyPr/>
          <a:lstStyle/>
          <a:p>
            <a:r>
              <a:rPr lang="et-EE" dirty="0" smtClean="0"/>
              <a:t>Liina Jänes</a:t>
            </a:r>
            <a:endParaRPr lang="en-GB" dirty="0"/>
          </a:p>
        </p:txBody>
      </p:sp>
      <p:sp>
        <p:nvSpPr>
          <p:cNvPr id="6" name="Plassholder for tekst 5"/>
          <p:cNvSpPr>
            <a:spLocks noGrp="1"/>
          </p:cNvSpPr>
          <p:nvPr>
            <p:ph type="body" sz="quarter" idx="14"/>
          </p:nvPr>
        </p:nvSpPr>
        <p:spPr/>
        <p:txBody>
          <a:bodyPr/>
          <a:lstStyle/>
          <a:p>
            <a:r>
              <a:rPr lang="et-EE" dirty="0" smtClean="0"/>
              <a:t>muinsuskaitsenõunik</a:t>
            </a:r>
            <a:endParaRPr lang="en-GB" dirty="0"/>
          </a:p>
        </p:txBody>
      </p:sp>
      <p:sp>
        <p:nvSpPr>
          <p:cNvPr id="7" name="Plassholder for tekst 6"/>
          <p:cNvSpPr>
            <a:spLocks noGrp="1"/>
          </p:cNvSpPr>
          <p:nvPr>
            <p:ph type="body" sz="quarter" idx="15"/>
          </p:nvPr>
        </p:nvSpPr>
        <p:spPr/>
        <p:txBody>
          <a:bodyPr/>
          <a:lstStyle/>
          <a:p>
            <a:r>
              <a:rPr lang="et-EE" dirty="0" smtClean="0"/>
              <a:t>Kultuuriväärtuste osakond</a:t>
            </a:r>
            <a:endParaRPr lang="en-GB" dirty="0"/>
          </a:p>
        </p:txBody>
      </p:sp>
      <p:sp>
        <p:nvSpPr>
          <p:cNvPr id="8" name="Plassholder for tekst 7"/>
          <p:cNvSpPr>
            <a:spLocks noGrp="1"/>
          </p:cNvSpPr>
          <p:nvPr>
            <p:ph type="body" sz="quarter" idx="16"/>
          </p:nvPr>
        </p:nvSpPr>
        <p:spPr/>
        <p:txBody>
          <a:bodyPr/>
          <a:lstStyle/>
          <a:p>
            <a:r>
              <a:rPr lang="et-EE" dirty="0"/>
              <a:t>Kultuuriministeerium</a:t>
            </a:r>
            <a:endParaRPr lang="en-GB" dirty="0"/>
          </a:p>
        </p:txBody>
      </p:sp>
      <p:sp>
        <p:nvSpPr>
          <p:cNvPr id="9" name="Plassholder for dato 8"/>
          <p:cNvSpPr>
            <a:spLocks noGrp="1"/>
          </p:cNvSpPr>
          <p:nvPr>
            <p:ph type="dt" sz="half" idx="10"/>
          </p:nvPr>
        </p:nvSpPr>
        <p:spPr>
          <a:xfrm>
            <a:off x="19136392" y="12613656"/>
            <a:ext cx="3985698" cy="553998"/>
          </a:xfrm>
        </p:spPr>
        <p:txBody>
          <a:bodyPr/>
          <a:lstStyle/>
          <a:p>
            <a:r>
              <a:rPr lang="et-EE" dirty="0" smtClean="0"/>
              <a:t>18.08.2020</a:t>
            </a:r>
            <a:endParaRPr lang="nb-NO" dirty="0"/>
          </a:p>
        </p:txBody>
      </p:sp>
      <p:pic>
        <p:nvPicPr>
          <p:cNvPr id="10" name="Pilt 5" descr="V:\SM\SM\Välisvahendid\NORRA ja EMP 2014-2021\LOCALDEV opening seminar (Nov 12, 2019)\0_sotsmin_3lovi_est.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79292" y="742950"/>
            <a:ext cx="3588544" cy="1752600"/>
          </a:xfrm>
          <a:prstGeom prst="rect">
            <a:avLst/>
          </a:prstGeom>
          <a:noFill/>
          <a:ln>
            <a:noFill/>
          </a:ln>
        </p:spPr>
      </p:pic>
      <p:pic>
        <p:nvPicPr>
          <p:cNvPr id="11" name="Picture 10" descr="cid:image008.jpg@01D63015.4526DE7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0178230" y="742950"/>
            <a:ext cx="3481870" cy="1752600"/>
          </a:xfrm>
          <a:prstGeom prst="rect">
            <a:avLst/>
          </a:prstGeom>
          <a:noFill/>
          <a:ln>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49624" y="742950"/>
            <a:ext cx="4381502" cy="1752600"/>
          </a:xfrm>
          <a:prstGeom prst="rect">
            <a:avLst/>
          </a:prstGeom>
        </p:spPr>
      </p:pic>
    </p:spTree>
    <p:extLst>
      <p:ext uri="{BB962C8B-B14F-4D97-AF65-F5344CB8AC3E}">
        <p14:creationId xmlns:p14="http://schemas.microsoft.com/office/powerpoint/2010/main" val="36241599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1260386" y="558785"/>
            <a:ext cx="21861705" cy="2154436"/>
          </a:xfrm>
        </p:spPr>
        <p:txBody>
          <a:bodyPr/>
          <a:lstStyle/>
          <a:p>
            <a:r>
              <a:rPr lang="et-EE" dirty="0"/>
              <a:t>Kriteerium 2: Hoone, selle mõju linnaruumis ja funktsiooni mõju muinsuskaitsealale</a:t>
            </a:r>
          </a:p>
        </p:txBody>
      </p:sp>
      <p:sp>
        <p:nvSpPr>
          <p:cNvPr id="3" name="Sisu kohatäide 2"/>
          <p:cNvSpPr>
            <a:spLocks noGrp="1"/>
          </p:cNvSpPr>
          <p:nvPr>
            <p:ph idx="1"/>
          </p:nvPr>
        </p:nvSpPr>
        <p:spPr>
          <a:xfrm>
            <a:off x="1283246" y="3091543"/>
            <a:ext cx="21861705" cy="9187986"/>
          </a:xfrm>
        </p:spPr>
        <p:txBody>
          <a:bodyPr/>
          <a:lstStyle/>
          <a:p>
            <a:pPr marL="0" indent="0">
              <a:buNone/>
            </a:pPr>
            <a:r>
              <a:rPr lang="et-EE" b="1" dirty="0"/>
              <a:t>2.1 Hoone </a:t>
            </a:r>
            <a:r>
              <a:rPr lang="et-EE" b="1" dirty="0" smtClean="0"/>
              <a:t>asu</a:t>
            </a:r>
            <a:r>
              <a:rPr lang="et-EE" b="1" dirty="0"/>
              <a:t>koht linnaruumis</a:t>
            </a:r>
          </a:p>
          <a:p>
            <a:pPr marL="0" indent="0">
              <a:buNone/>
            </a:pPr>
            <a:r>
              <a:rPr lang="et-EE" dirty="0" smtClean="0"/>
              <a:t>Kas hoone asub </a:t>
            </a:r>
            <a:r>
              <a:rPr lang="et-EE" dirty="0"/>
              <a:t>muinsuskaitsealal hästi nähtavas kohas </a:t>
            </a:r>
            <a:r>
              <a:rPr lang="et-EE" dirty="0" smtClean="0"/>
              <a:t>linnaruumis? Kas selle </a:t>
            </a:r>
            <a:r>
              <a:rPr lang="et-EE" dirty="0"/>
              <a:t>korrastamine omab suurt visuaalset mõju ümbritsevale </a:t>
            </a:r>
            <a:r>
              <a:rPr lang="et-EE" dirty="0" smtClean="0"/>
              <a:t>linnaruumile? Kas hoone </a:t>
            </a:r>
            <a:r>
              <a:rPr lang="et-EE" dirty="0"/>
              <a:t>asub Eesti Arhitektide Liidu programmi „Hea avalik ruum“ edukalt lõppenud konkursi objektiks olnud keskväljaku või </a:t>
            </a:r>
            <a:r>
              <a:rPr lang="et-EE" dirty="0" err="1"/>
              <a:t>kesktänava</a:t>
            </a:r>
            <a:r>
              <a:rPr lang="et-EE" dirty="0"/>
              <a:t> võistlusalal või sellega külgneval kinnistul</a:t>
            </a:r>
            <a:r>
              <a:rPr lang="et-EE" dirty="0" smtClean="0"/>
              <a:t>.</a:t>
            </a:r>
          </a:p>
          <a:p>
            <a:pPr marL="0" indent="0">
              <a:buNone/>
            </a:pPr>
            <a:r>
              <a:rPr lang="et-EE" b="1" dirty="0"/>
              <a:t>2.2 Hoone kultuuriväärtus</a:t>
            </a:r>
          </a:p>
          <a:p>
            <a:pPr marL="0" indent="0">
              <a:buNone/>
            </a:pPr>
            <a:r>
              <a:rPr lang="et-EE" dirty="0" smtClean="0"/>
              <a:t>Kas hoone on kultuurimälestis? Kas hoone on </a:t>
            </a:r>
            <a:r>
              <a:rPr lang="et-EE" dirty="0"/>
              <a:t>asukohajärgsele muinsuskaitsealale iseloomulik hoone või arhitektuuriajalooliselt silmapaistev hoone või tagatakse projektiga arhitektuuriajalooliselt silmapaistva (kuid ümberehitustega moonutatud) hoone algupärase välisilme </a:t>
            </a:r>
            <a:r>
              <a:rPr lang="et-EE" dirty="0" smtClean="0"/>
              <a:t>taastamine?</a:t>
            </a:r>
          </a:p>
          <a:p>
            <a:pPr marL="0" indent="0">
              <a:buNone/>
            </a:pPr>
            <a:r>
              <a:rPr lang="et-EE" b="1" dirty="0" smtClean="0"/>
              <a:t>2.3 </a:t>
            </a:r>
            <a:r>
              <a:rPr lang="et-EE" b="1" dirty="0"/>
              <a:t>Hoone planeeritava kasutuse mõju muinsuskaitsealale</a:t>
            </a:r>
          </a:p>
          <a:p>
            <a:pPr marL="0" indent="0">
              <a:buNone/>
            </a:pPr>
            <a:r>
              <a:rPr lang="et-EE" dirty="0" smtClean="0"/>
              <a:t>Kas planeeritav </a:t>
            </a:r>
            <a:r>
              <a:rPr lang="et-EE" dirty="0"/>
              <a:t>funktsioon toob muinsuskaitsealale suure tõenäosusega palju uusi </a:t>
            </a:r>
            <a:r>
              <a:rPr lang="et-EE" dirty="0" smtClean="0"/>
              <a:t>kasutajaid? Kas see </a:t>
            </a:r>
            <a:r>
              <a:rPr lang="et-EE" dirty="0"/>
              <a:t>elavdab muinsuskaitseala ja omab seeläbi suurt mõju ümbritsevale </a:t>
            </a:r>
            <a:r>
              <a:rPr lang="et-EE" dirty="0" smtClean="0"/>
              <a:t>linnaruumile? Kas projekti </a:t>
            </a:r>
            <a:r>
              <a:rPr lang="et-EE" dirty="0"/>
              <a:t>elluviimine mitmekesistab funktsionaalselt vanalinna või aitab mõnd alakasutatud tänavat elavamaks muuta või parandada linnakeskuse avaliku ruumi logistilisi </a:t>
            </a:r>
            <a:r>
              <a:rPr lang="et-EE" dirty="0" smtClean="0"/>
              <a:t>seoseid? Kas hoone </a:t>
            </a:r>
            <a:r>
              <a:rPr lang="et-EE" dirty="0" err="1"/>
              <a:t>suhestub</a:t>
            </a:r>
            <a:r>
              <a:rPr lang="et-EE" dirty="0"/>
              <a:t> </a:t>
            </a:r>
            <a:r>
              <a:rPr lang="et-EE" dirty="0" err="1" smtClean="0"/>
              <a:t>välisruumiga</a:t>
            </a:r>
            <a:r>
              <a:rPr lang="et-EE" dirty="0" smtClean="0"/>
              <a:t>? Kas kasutuse </a:t>
            </a:r>
            <a:r>
              <a:rPr lang="et-EE" dirty="0"/>
              <a:t>planeerimisel on mõeldud nii </a:t>
            </a:r>
            <a:r>
              <a:rPr lang="et-EE" dirty="0" err="1"/>
              <a:t>sise</a:t>
            </a:r>
            <a:r>
              <a:rPr lang="et-EE" dirty="0"/>
              <a:t>- kui ka </a:t>
            </a:r>
            <a:r>
              <a:rPr lang="et-EE" dirty="0" err="1"/>
              <a:t>välisruumile</a:t>
            </a:r>
            <a:r>
              <a:rPr lang="et-EE" dirty="0"/>
              <a:t> ja nende </a:t>
            </a:r>
            <a:r>
              <a:rPr lang="et-EE" dirty="0" smtClean="0"/>
              <a:t>sidususele? Hinnang </a:t>
            </a:r>
            <a:r>
              <a:rPr lang="et-EE" dirty="0"/>
              <a:t>antakse taotluse ja eelprojekti </a:t>
            </a:r>
            <a:r>
              <a:rPr lang="et-EE" dirty="0" smtClean="0"/>
              <a:t>põhjal.</a:t>
            </a:r>
            <a:endParaRPr lang="et-EE" dirty="0"/>
          </a:p>
          <a:p>
            <a:pPr marL="0" indent="0">
              <a:buNone/>
            </a:pPr>
            <a:endParaRPr lang="et-EE" b="1" dirty="0"/>
          </a:p>
        </p:txBody>
      </p:sp>
    </p:spTree>
    <p:extLst>
      <p:ext uri="{BB962C8B-B14F-4D97-AF65-F5344CB8AC3E}">
        <p14:creationId xmlns:p14="http://schemas.microsoft.com/office/powerpoint/2010/main" val="2009276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1260386" y="558785"/>
            <a:ext cx="21861705" cy="2154436"/>
          </a:xfrm>
        </p:spPr>
        <p:txBody>
          <a:bodyPr/>
          <a:lstStyle/>
          <a:p>
            <a:r>
              <a:rPr lang="et-EE" dirty="0" smtClean="0"/>
              <a:t>Kriteerium 3: </a:t>
            </a:r>
            <a:r>
              <a:rPr lang="et-EE" dirty="0"/>
              <a:t>Hoone avaliku kasutuse osakaal ja ligipääsetavus</a:t>
            </a:r>
          </a:p>
        </p:txBody>
      </p:sp>
      <p:sp>
        <p:nvSpPr>
          <p:cNvPr id="3" name="Sisu kohatäide 2"/>
          <p:cNvSpPr>
            <a:spLocks noGrp="1"/>
          </p:cNvSpPr>
          <p:nvPr>
            <p:ph idx="1"/>
          </p:nvPr>
        </p:nvSpPr>
        <p:spPr/>
        <p:txBody>
          <a:bodyPr/>
          <a:lstStyle/>
          <a:p>
            <a:pPr marL="0" indent="0">
              <a:buNone/>
            </a:pPr>
            <a:r>
              <a:rPr lang="et-EE" b="1" dirty="0"/>
              <a:t>3.1 Hoone avaliku kasutuse </a:t>
            </a:r>
            <a:r>
              <a:rPr lang="et-EE" b="1" dirty="0" smtClean="0"/>
              <a:t>osakaal</a:t>
            </a:r>
          </a:p>
          <a:p>
            <a:pPr marL="0" indent="0">
              <a:buNone/>
            </a:pPr>
            <a:r>
              <a:rPr lang="et-EE" dirty="0" smtClean="0"/>
              <a:t>0 </a:t>
            </a:r>
            <a:r>
              <a:rPr lang="et-EE" dirty="0"/>
              <a:t>punkti– hoone avaliku kasutuse määr on alla 50% hoone kasulikust </a:t>
            </a:r>
            <a:r>
              <a:rPr lang="et-EE" dirty="0" smtClean="0"/>
              <a:t>pinnast</a:t>
            </a:r>
          </a:p>
          <a:p>
            <a:pPr marL="0" indent="0">
              <a:buNone/>
            </a:pPr>
            <a:r>
              <a:rPr lang="et-EE" dirty="0" smtClean="0"/>
              <a:t>5 </a:t>
            </a:r>
            <a:r>
              <a:rPr lang="et-EE" dirty="0"/>
              <a:t>punkti – hoone avaliku kasutuse määr on 51% - 65% hoone kasulikust pinnast</a:t>
            </a:r>
          </a:p>
          <a:p>
            <a:pPr marL="0" indent="0">
              <a:buNone/>
            </a:pPr>
            <a:r>
              <a:rPr lang="et-EE" dirty="0" smtClean="0"/>
              <a:t>10 </a:t>
            </a:r>
            <a:r>
              <a:rPr lang="et-EE" dirty="0"/>
              <a:t>punkti – hoone avaliku kasutuse määr on 66%-80% hoone kasulikust pinnast</a:t>
            </a:r>
          </a:p>
          <a:p>
            <a:pPr marL="0" indent="0">
              <a:buNone/>
            </a:pPr>
            <a:r>
              <a:rPr lang="et-EE" dirty="0" smtClean="0"/>
              <a:t>15 </a:t>
            </a:r>
            <a:r>
              <a:rPr lang="et-EE" dirty="0"/>
              <a:t>punkti – hoone avaliku kasutuse määr on vähemalt 81% hoone kasulikust pinnast</a:t>
            </a:r>
            <a:r>
              <a:rPr lang="et-EE" dirty="0" smtClean="0"/>
              <a:t>.</a:t>
            </a:r>
          </a:p>
          <a:p>
            <a:pPr marL="0" indent="0">
              <a:buNone/>
            </a:pPr>
            <a:endParaRPr lang="et-EE" dirty="0"/>
          </a:p>
          <a:p>
            <a:pPr marL="0" indent="0">
              <a:buNone/>
            </a:pPr>
            <a:r>
              <a:rPr lang="et-EE" b="1" dirty="0"/>
              <a:t>3.2 Hoone ligipääsetavus</a:t>
            </a:r>
            <a:endParaRPr lang="et-EE" dirty="0"/>
          </a:p>
          <a:p>
            <a:pPr marL="0" indent="0">
              <a:buNone/>
            </a:pPr>
            <a:r>
              <a:rPr lang="et-EE" dirty="0"/>
              <a:t>Hinnatakse hoone kasutuselevõtu järgset ligipääsetavust erinevatele kasutajagruppidele, arvestades asjaolu, et suure osa ühiskonnast moodustavad lapsed, vanemaealised, erivajadustega inimesed ja teised piiratud ligipääsuga grupid. Hea lahendus võimaldab nii ligipääsu hoonele kui ka selles pakutavale teenusele</a:t>
            </a:r>
            <a:r>
              <a:rPr lang="et-EE" dirty="0" smtClean="0"/>
              <a:t>.</a:t>
            </a:r>
            <a:endParaRPr lang="et-EE" dirty="0"/>
          </a:p>
        </p:txBody>
      </p:sp>
    </p:spTree>
    <p:extLst>
      <p:ext uri="{BB962C8B-B14F-4D97-AF65-F5344CB8AC3E}">
        <p14:creationId xmlns:p14="http://schemas.microsoft.com/office/powerpoint/2010/main" val="3425490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1260386" y="558785"/>
            <a:ext cx="21861705" cy="2154436"/>
          </a:xfrm>
        </p:spPr>
        <p:txBody>
          <a:bodyPr/>
          <a:lstStyle/>
          <a:p>
            <a:r>
              <a:rPr lang="et-EE" dirty="0"/>
              <a:t>Kriteerium 4: Hoone projektieelne kasutuse määr ja tehniline seisukord</a:t>
            </a:r>
          </a:p>
        </p:txBody>
      </p:sp>
      <p:sp>
        <p:nvSpPr>
          <p:cNvPr id="3" name="Sisu kohatäide 2"/>
          <p:cNvSpPr>
            <a:spLocks noGrp="1"/>
          </p:cNvSpPr>
          <p:nvPr>
            <p:ph idx="1"/>
          </p:nvPr>
        </p:nvSpPr>
        <p:spPr/>
        <p:txBody>
          <a:bodyPr/>
          <a:lstStyle/>
          <a:p>
            <a:pPr marL="0" indent="0">
              <a:buNone/>
            </a:pPr>
            <a:r>
              <a:rPr lang="et-EE" dirty="0"/>
              <a:t>Hinnatakse, kuidas suureneb hoone kasutus ja paraneb tehniline seisukord võrreldes </a:t>
            </a:r>
            <a:r>
              <a:rPr lang="et-EE" dirty="0" smtClean="0"/>
              <a:t>senisega.</a:t>
            </a:r>
          </a:p>
          <a:p>
            <a:pPr marL="0" indent="0">
              <a:buNone/>
            </a:pPr>
            <a:r>
              <a:rPr lang="et-EE" dirty="0" smtClean="0"/>
              <a:t>Kultuurimälestiste </a:t>
            </a:r>
            <a:r>
              <a:rPr lang="et-EE" dirty="0"/>
              <a:t>tehnilise seisukorra hinnang antakse kultuurimälestiste registri andmete põhjal (</a:t>
            </a:r>
            <a:r>
              <a:rPr lang="et-EE" u="sng" dirty="0">
                <a:hlinkClick r:id="rId2"/>
              </a:rPr>
              <a:t>https://register.muinas.ee</a:t>
            </a:r>
            <a:r>
              <a:rPr lang="et-EE" u="sng" dirty="0" smtClean="0">
                <a:hlinkClick r:id="rId2"/>
              </a:rPr>
              <a:t>/</a:t>
            </a:r>
            <a:r>
              <a:rPr lang="et-EE" dirty="0" smtClean="0"/>
              <a:t>).</a:t>
            </a:r>
          </a:p>
          <a:p>
            <a:pPr marL="0" indent="0">
              <a:buNone/>
            </a:pPr>
            <a:endParaRPr lang="et-EE" dirty="0"/>
          </a:p>
        </p:txBody>
      </p:sp>
    </p:spTree>
    <p:extLst>
      <p:ext uri="{BB962C8B-B14F-4D97-AF65-F5344CB8AC3E}">
        <p14:creationId xmlns:p14="http://schemas.microsoft.com/office/powerpoint/2010/main" val="2816861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1260386" y="558785"/>
            <a:ext cx="21861705" cy="2154436"/>
          </a:xfrm>
        </p:spPr>
        <p:txBody>
          <a:bodyPr/>
          <a:lstStyle/>
          <a:p>
            <a:r>
              <a:rPr lang="et-EE" dirty="0"/>
              <a:t>Kriteerium 5: Partnerite osalemine projekti planeerimisel ja elluviimisel</a:t>
            </a:r>
          </a:p>
        </p:txBody>
      </p:sp>
      <p:sp>
        <p:nvSpPr>
          <p:cNvPr id="3" name="Sisu kohatäide 2"/>
          <p:cNvSpPr>
            <a:spLocks noGrp="1"/>
          </p:cNvSpPr>
          <p:nvPr>
            <p:ph idx="1"/>
          </p:nvPr>
        </p:nvSpPr>
        <p:spPr/>
        <p:txBody>
          <a:bodyPr/>
          <a:lstStyle/>
          <a:p>
            <a:pPr marL="0" indent="0">
              <a:buNone/>
            </a:pPr>
            <a:r>
              <a:rPr lang="et-EE" dirty="0"/>
              <a:t>Projekti partneriteks võivad olla projekti rakendamisse aktiivselt kaasatud ja sellesse tõhusalt panustavad füüsilised ja juriidilised isikud või valitsusvälised organisatsioonid, mille asukohamaa on </a:t>
            </a:r>
            <a:r>
              <a:rPr lang="et-EE" dirty="0" smtClean="0"/>
              <a:t>kas Eesti</a:t>
            </a:r>
            <a:r>
              <a:rPr lang="et-EE" dirty="0"/>
              <a:t>, Norra, Island, Liechtenstein</a:t>
            </a:r>
            <a:r>
              <a:rPr lang="et-EE" dirty="0" smtClean="0"/>
              <a:t>, mõni </a:t>
            </a:r>
            <a:r>
              <a:rPr lang="et-EE" dirty="0"/>
              <a:t>teine abisaajariik (Bulgaaria, Horvaatia, Küpros, Tšehhi, Kreeka, Ungari, Läti, Leedu, Malta, Poola, Portugal, Rumeenia, Slovakkia, Sloveenia) või </a:t>
            </a:r>
            <a:r>
              <a:rPr lang="et-EE" dirty="0" smtClean="0"/>
              <a:t>Venemaa.</a:t>
            </a:r>
            <a:endParaRPr lang="et-EE" dirty="0"/>
          </a:p>
          <a:p>
            <a:pPr marL="0" indent="0">
              <a:buNone/>
            </a:pPr>
            <a:r>
              <a:rPr lang="et-EE" dirty="0" smtClean="0"/>
              <a:t>Taotluse lisa: </a:t>
            </a:r>
            <a:r>
              <a:rPr lang="et-EE" dirty="0"/>
              <a:t>p</a:t>
            </a:r>
            <a:r>
              <a:rPr lang="et-EE" dirty="0" smtClean="0"/>
              <a:t>rojekti partneri(te) kinnituskiri.</a:t>
            </a:r>
          </a:p>
          <a:p>
            <a:pPr marL="0" indent="0">
              <a:buNone/>
            </a:pPr>
            <a:r>
              <a:rPr lang="et-EE" dirty="0"/>
              <a:t>FB grupp partnerluse </a:t>
            </a:r>
            <a:r>
              <a:rPr lang="et-EE" dirty="0" smtClean="0"/>
              <a:t>edendamiseks: </a:t>
            </a:r>
            <a:r>
              <a:rPr lang="en-US" u="sng" dirty="0" smtClean="0">
                <a:hlinkClick r:id="rId2"/>
              </a:rPr>
              <a:t>EEA </a:t>
            </a:r>
            <a:r>
              <a:rPr lang="en-US" u="sng" dirty="0">
                <a:hlinkClick r:id="rId2"/>
              </a:rPr>
              <a:t>Grants </a:t>
            </a:r>
            <a:r>
              <a:rPr lang="en-US" u="sng" dirty="0" err="1">
                <a:hlinkClick r:id="rId2"/>
              </a:rPr>
              <a:t>Partnermatching</a:t>
            </a:r>
            <a:r>
              <a:rPr lang="en-US" u="sng" dirty="0">
                <a:hlinkClick r:id="rId2"/>
              </a:rPr>
              <a:t>: "Historic old town </a:t>
            </a:r>
            <a:r>
              <a:rPr lang="en-US" u="sng" dirty="0" err="1">
                <a:hlinkClick r:id="rId2"/>
              </a:rPr>
              <a:t>centres</a:t>
            </a:r>
            <a:r>
              <a:rPr lang="en-US" u="sng" dirty="0">
                <a:hlinkClick r:id="rId2"/>
              </a:rPr>
              <a:t>" – Estonia</a:t>
            </a:r>
            <a:endParaRPr lang="et-EE" u="sng" dirty="0"/>
          </a:p>
          <a:p>
            <a:pPr marL="0" indent="0">
              <a:buNone/>
            </a:pPr>
            <a:endParaRPr lang="et-EE" dirty="0" smtClean="0"/>
          </a:p>
        </p:txBody>
      </p:sp>
    </p:spTree>
    <p:extLst>
      <p:ext uri="{BB962C8B-B14F-4D97-AF65-F5344CB8AC3E}">
        <p14:creationId xmlns:p14="http://schemas.microsoft.com/office/powerpoint/2010/main" val="3629165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260157" y="1801723"/>
            <a:ext cx="21028462" cy="9048631"/>
          </a:xfrm>
        </p:spPr>
        <p:txBody>
          <a:bodyPr/>
          <a:lstStyle/>
          <a:p>
            <a:r>
              <a:rPr lang="et-EE" sz="5600" dirty="0"/>
              <a:t>Taotlusvoor on avatud 1. juuli – 30. november </a:t>
            </a:r>
            <a:r>
              <a:rPr lang="et-EE" sz="5600" dirty="0" smtClean="0"/>
              <a:t>2020</a:t>
            </a:r>
            <a:br>
              <a:rPr lang="et-EE" sz="5600" dirty="0" smtClean="0"/>
            </a:br>
            <a:r>
              <a:rPr lang="et-EE" sz="5600" dirty="0"/>
              <a:t/>
            </a:r>
            <a:br>
              <a:rPr lang="et-EE" sz="5600" dirty="0"/>
            </a:br>
            <a:r>
              <a:rPr lang="et-EE" sz="6000" b="0" dirty="0" smtClean="0"/>
              <a:t>Projekti </a:t>
            </a:r>
            <a:r>
              <a:rPr lang="et-EE" sz="6000" b="0" dirty="0"/>
              <a:t>„Ajalooliste linnasüdamete elavdamine ja kohalik areng kultuuripärandi kaudu</a:t>
            </a:r>
            <a:r>
              <a:rPr lang="et-EE" sz="6000" b="0" dirty="0" smtClean="0"/>
              <a:t>“ avaüritus </a:t>
            </a:r>
            <a:r>
              <a:rPr lang="et-EE" sz="6000" b="0" dirty="0"/>
              <a:t>26. augustil 2020 kell 10 Paide raekojas</a:t>
            </a:r>
            <a:r>
              <a:rPr lang="et-EE" sz="6000" u="sng" dirty="0"/>
              <a:t/>
            </a:r>
            <a:br>
              <a:rPr lang="et-EE" sz="6000" u="sng" dirty="0"/>
            </a:br>
            <a:r>
              <a:rPr lang="et-EE" sz="6000" b="0" dirty="0">
                <a:hlinkClick r:id="rId2"/>
              </a:rPr>
              <a:t>https://</a:t>
            </a:r>
            <a:r>
              <a:rPr lang="et-EE" sz="6000" b="0" dirty="0" smtClean="0">
                <a:hlinkClick r:id="rId2"/>
              </a:rPr>
              <a:t>www.muinsuskaitseamet.ee/et/ameti-tegevus/ajalooliste-linnasudamete-elavdamine-ja-kohalik-areng-kultuuriparandi-kaudu</a:t>
            </a:r>
            <a:r>
              <a:rPr lang="et-EE" sz="6000" b="0" dirty="0" smtClean="0"/>
              <a:t> </a:t>
            </a:r>
            <a:r>
              <a:rPr lang="et-EE" sz="6000" dirty="0"/>
              <a:t/>
            </a:r>
            <a:br>
              <a:rPr lang="et-EE" sz="6000" dirty="0"/>
            </a:br>
            <a:r>
              <a:rPr lang="et-EE" sz="6000" dirty="0"/>
              <a:t/>
            </a:r>
            <a:br>
              <a:rPr lang="et-EE" sz="6000" dirty="0"/>
            </a:br>
            <a:endParaRPr lang="et-EE" sz="5600" dirty="0"/>
          </a:p>
        </p:txBody>
      </p:sp>
    </p:spTree>
    <p:extLst>
      <p:ext uri="{BB962C8B-B14F-4D97-AF65-F5344CB8AC3E}">
        <p14:creationId xmlns:p14="http://schemas.microsoft.com/office/powerpoint/2010/main" val="508763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260386" y="558785"/>
            <a:ext cx="21861705" cy="2154436"/>
          </a:xfrm>
        </p:spPr>
        <p:txBody>
          <a:bodyPr/>
          <a:lstStyle/>
          <a:p>
            <a:r>
              <a:rPr lang="et-EE" dirty="0" smtClean="0"/>
              <a:t>Programm </a:t>
            </a:r>
            <a:r>
              <a:rPr lang="et-EE" dirty="0"/>
              <a:t>„Kohalik areng ja vaesuse vähendamine</a:t>
            </a:r>
            <a:r>
              <a:rPr lang="et-EE" dirty="0" smtClean="0"/>
              <a:t>“</a:t>
            </a:r>
            <a:endParaRPr lang="en-GB" dirty="0"/>
          </a:p>
        </p:txBody>
      </p:sp>
      <p:sp>
        <p:nvSpPr>
          <p:cNvPr id="3" name="Plassholder for innhold 2"/>
          <p:cNvSpPr>
            <a:spLocks noGrp="1"/>
          </p:cNvSpPr>
          <p:nvPr>
            <p:ph idx="1"/>
          </p:nvPr>
        </p:nvSpPr>
        <p:spPr/>
        <p:txBody>
          <a:bodyPr/>
          <a:lstStyle/>
          <a:p>
            <a:pPr marL="0" indent="0">
              <a:buNone/>
            </a:pPr>
            <a:endParaRPr lang="et-EE" sz="3200" b="1" dirty="0" smtClean="0"/>
          </a:p>
          <a:p>
            <a:pPr marL="0" indent="0">
              <a:buNone/>
            </a:pPr>
            <a:endParaRPr lang="et-EE" sz="3200" b="1" dirty="0" smtClean="0"/>
          </a:p>
          <a:p>
            <a:pPr marL="0" indent="0">
              <a:buNone/>
            </a:pPr>
            <a:r>
              <a:rPr lang="et-EE" sz="3200" b="1" dirty="0" smtClean="0"/>
              <a:t>Muinsuskaitsealad </a:t>
            </a:r>
            <a:r>
              <a:rPr lang="et-EE" sz="3200" b="1" dirty="0"/>
              <a:t>ajaloolistes linnakeskustes </a:t>
            </a:r>
            <a:r>
              <a:rPr lang="et-EE" sz="3200" dirty="0"/>
              <a:t>3 317 647 </a:t>
            </a:r>
            <a:r>
              <a:rPr lang="et-EE" sz="3200" dirty="0" smtClean="0"/>
              <a:t>€</a:t>
            </a:r>
          </a:p>
          <a:p>
            <a:pPr marL="0" indent="0">
              <a:buNone/>
            </a:pPr>
            <a:endParaRPr lang="et-EE" sz="3200" dirty="0"/>
          </a:p>
          <a:p>
            <a:pPr marL="0" indent="0">
              <a:buNone/>
            </a:pPr>
            <a:r>
              <a:rPr lang="et-EE" sz="3200" b="1" dirty="0" smtClean="0"/>
              <a:t>I </a:t>
            </a:r>
            <a:r>
              <a:rPr lang="et-EE" sz="3200" b="1" dirty="0"/>
              <a:t>Avatud taotlusvoor </a:t>
            </a:r>
          </a:p>
          <a:p>
            <a:pPr marL="0" indent="0">
              <a:buNone/>
            </a:pPr>
            <a:r>
              <a:rPr lang="et-EE" sz="3200" dirty="0"/>
              <a:t>Eelarve 2 859 647 </a:t>
            </a:r>
            <a:r>
              <a:rPr lang="et-EE" sz="3200" dirty="0" smtClean="0"/>
              <a:t>€</a:t>
            </a:r>
          </a:p>
          <a:p>
            <a:pPr marL="0" indent="0">
              <a:buNone/>
            </a:pPr>
            <a:endParaRPr lang="et-EE" sz="3200" dirty="0"/>
          </a:p>
          <a:p>
            <a:pPr marL="0" indent="0">
              <a:buNone/>
            </a:pPr>
            <a:r>
              <a:rPr lang="et-EE" sz="3200" b="1" dirty="0" smtClean="0"/>
              <a:t>II </a:t>
            </a:r>
            <a:r>
              <a:rPr lang="et-EE" sz="3200" b="1" dirty="0"/>
              <a:t>Eeldefineeritud projekt „Ajalooliste linnakeskuste elavdamine ja kohalik areng kultuuripärandi kaudu“ </a:t>
            </a:r>
          </a:p>
          <a:p>
            <a:pPr marL="0" indent="0">
              <a:buNone/>
            </a:pPr>
            <a:r>
              <a:rPr lang="et-EE" sz="3200" dirty="0"/>
              <a:t>Eelarve</a:t>
            </a:r>
            <a:r>
              <a:rPr lang="et-EE" sz="3200" b="1" dirty="0"/>
              <a:t> </a:t>
            </a:r>
            <a:r>
              <a:rPr lang="et-EE" sz="3200" dirty="0"/>
              <a:t>458 000 €</a:t>
            </a:r>
          </a:p>
          <a:p>
            <a:pPr marL="0" indent="0">
              <a:buNone/>
            </a:pPr>
            <a:r>
              <a:rPr lang="et-EE" sz="3200" dirty="0"/>
              <a:t>Elluviijad Muinsuskaitseamet ja Norra Kultuuripärandi Amet</a:t>
            </a:r>
          </a:p>
          <a:p>
            <a:pPr marL="0" indent="0">
              <a:buNone/>
            </a:pPr>
            <a:endParaRPr lang="en-GB" dirty="0"/>
          </a:p>
        </p:txBody>
      </p:sp>
      <p:sp>
        <p:nvSpPr>
          <p:cNvPr id="4" name="Plassholder for tekst 3"/>
          <p:cNvSpPr>
            <a:spLocks noGrp="1"/>
          </p:cNvSpPr>
          <p:nvPr>
            <p:ph type="body" sz="quarter" idx="10"/>
          </p:nvPr>
        </p:nvSpPr>
        <p:spPr>
          <a:xfrm>
            <a:off x="1259560" y="2630802"/>
            <a:ext cx="21861704" cy="461665"/>
          </a:xfrm>
        </p:spPr>
        <p:txBody>
          <a:bodyPr/>
          <a:lstStyle/>
          <a:p>
            <a:r>
              <a:rPr lang="et-EE" dirty="0"/>
              <a:t>Euroopa Majanduspiirkonna ja Norra toetused </a:t>
            </a:r>
            <a:r>
              <a:rPr lang="et-EE" dirty="0" smtClean="0"/>
              <a:t>2014–2021</a:t>
            </a:r>
            <a:endParaRPr lang="en-GB" dirty="0"/>
          </a:p>
        </p:txBody>
      </p:sp>
    </p:spTree>
    <p:extLst>
      <p:ext uri="{BB962C8B-B14F-4D97-AF65-F5344CB8AC3E}">
        <p14:creationId xmlns:p14="http://schemas.microsoft.com/office/powerpoint/2010/main" val="3740482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260386" y="558785"/>
            <a:ext cx="21861705" cy="2154436"/>
          </a:xfrm>
        </p:spPr>
        <p:txBody>
          <a:bodyPr/>
          <a:lstStyle/>
          <a:p>
            <a:r>
              <a:rPr lang="et-EE" dirty="0" smtClean="0"/>
              <a:t>Programm </a:t>
            </a:r>
            <a:r>
              <a:rPr lang="et-EE" dirty="0"/>
              <a:t>„Kohalik areng ja vaesuse vähendamine</a:t>
            </a:r>
            <a:r>
              <a:rPr lang="et-EE" dirty="0" smtClean="0"/>
              <a:t>“</a:t>
            </a:r>
            <a:endParaRPr lang="en-GB" dirty="0"/>
          </a:p>
        </p:txBody>
      </p:sp>
      <p:sp>
        <p:nvSpPr>
          <p:cNvPr id="3" name="Plassholder for innhold 2"/>
          <p:cNvSpPr>
            <a:spLocks noGrp="1"/>
          </p:cNvSpPr>
          <p:nvPr>
            <p:ph idx="1"/>
          </p:nvPr>
        </p:nvSpPr>
        <p:spPr/>
        <p:txBody>
          <a:bodyPr/>
          <a:lstStyle/>
          <a:p>
            <a:pPr marL="0" indent="0">
              <a:buNone/>
            </a:pPr>
            <a:endParaRPr lang="et-EE" sz="3200" b="1" dirty="0" smtClean="0"/>
          </a:p>
          <a:p>
            <a:pPr marL="0" indent="0">
              <a:buNone/>
            </a:pPr>
            <a:endParaRPr lang="et-EE" sz="3200" b="1" dirty="0" smtClean="0"/>
          </a:p>
          <a:p>
            <a:pPr marL="0" indent="0">
              <a:buNone/>
            </a:pPr>
            <a:r>
              <a:rPr lang="et-EE" sz="3200" b="1" dirty="0" smtClean="0"/>
              <a:t>Muinsuskaitsealad </a:t>
            </a:r>
            <a:r>
              <a:rPr lang="et-EE" sz="3200" b="1" dirty="0"/>
              <a:t>ajaloolistes linnakeskustes </a:t>
            </a:r>
            <a:r>
              <a:rPr lang="et-EE" sz="3200" dirty="0"/>
              <a:t>3 317 647 </a:t>
            </a:r>
            <a:r>
              <a:rPr lang="et-EE" sz="3200" dirty="0" smtClean="0"/>
              <a:t>€</a:t>
            </a:r>
          </a:p>
          <a:p>
            <a:pPr marL="0" indent="0">
              <a:buNone/>
            </a:pPr>
            <a:endParaRPr lang="et-EE" sz="3200" dirty="0"/>
          </a:p>
          <a:p>
            <a:pPr marL="0" indent="0">
              <a:buNone/>
            </a:pPr>
            <a:r>
              <a:rPr lang="et-EE" sz="3200" b="1" dirty="0" smtClean="0"/>
              <a:t>I </a:t>
            </a:r>
            <a:r>
              <a:rPr lang="et-EE" sz="3200" b="1" dirty="0"/>
              <a:t>Avatud taotlusvoor </a:t>
            </a:r>
          </a:p>
          <a:p>
            <a:pPr marL="0" indent="0">
              <a:buNone/>
            </a:pPr>
            <a:r>
              <a:rPr lang="et-EE" sz="3200" dirty="0"/>
              <a:t>Eelarve 2 859 647 </a:t>
            </a:r>
            <a:r>
              <a:rPr lang="et-EE" sz="3200" dirty="0" smtClean="0"/>
              <a:t>€</a:t>
            </a:r>
          </a:p>
          <a:p>
            <a:pPr marL="0" indent="0">
              <a:buNone/>
            </a:pPr>
            <a:endParaRPr lang="et-EE" sz="3200" dirty="0"/>
          </a:p>
          <a:p>
            <a:pPr marL="0" indent="0">
              <a:buNone/>
            </a:pPr>
            <a:r>
              <a:rPr lang="et-EE" sz="3200" b="1" dirty="0" smtClean="0"/>
              <a:t>II </a:t>
            </a:r>
            <a:r>
              <a:rPr lang="et-EE" sz="3200" b="1" dirty="0"/>
              <a:t>Eeldefineeritud projekt „Ajalooliste linnakeskuste elavdamine ja kohalik areng kultuuripärandi kaudu“ </a:t>
            </a:r>
          </a:p>
          <a:p>
            <a:pPr marL="0" indent="0">
              <a:buNone/>
            </a:pPr>
            <a:r>
              <a:rPr lang="et-EE" sz="3200" dirty="0"/>
              <a:t>Eelarve</a:t>
            </a:r>
            <a:r>
              <a:rPr lang="et-EE" sz="3200" b="1" dirty="0"/>
              <a:t> </a:t>
            </a:r>
            <a:r>
              <a:rPr lang="et-EE" sz="3200" dirty="0"/>
              <a:t>458 000 €</a:t>
            </a:r>
          </a:p>
          <a:p>
            <a:pPr marL="0" indent="0">
              <a:buNone/>
            </a:pPr>
            <a:r>
              <a:rPr lang="et-EE" sz="3200" dirty="0"/>
              <a:t>Elluviijad Muinsuskaitseamet ja Norra Kultuuripärandi Amet</a:t>
            </a:r>
          </a:p>
          <a:p>
            <a:pPr marL="0" indent="0">
              <a:buNone/>
            </a:pPr>
            <a:endParaRPr lang="en-GB" dirty="0"/>
          </a:p>
        </p:txBody>
      </p:sp>
      <p:sp>
        <p:nvSpPr>
          <p:cNvPr id="4" name="Plassholder for tekst 3"/>
          <p:cNvSpPr>
            <a:spLocks noGrp="1"/>
          </p:cNvSpPr>
          <p:nvPr>
            <p:ph type="body" sz="quarter" idx="10"/>
          </p:nvPr>
        </p:nvSpPr>
        <p:spPr>
          <a:xfrm>
            <a:off x="1259560" y="2630802"/>
            <a:ext cx="21861704" cy="461665"/>
          </a:xfrm>
        </p:spPr>
        <p:txBody>
          <a:bodyPr/>
          <a:lstStyle/>
          <a:p>
            <a:r>
              <a:rPr lang="et-EE" dirty="0"/>
              <a:t>Euroopa Majanduspiirkonna ja Norra toetused </a:t>
            </a:r>
            <a:r>
              <a:rPr lang="et-EE" dirty="0" smtClean="0"/>
              <a:t>2014–2021</a:t>
            </a:r>
            <a:endParaRPr lang="en-GB" dirty="0"/>
          </a:p>
        </p:txBody>
      </p:sp>
      <p:sp>
        <p:nvSpPr>
          <p:cNvPr id="5" name="Ovaal 4"/>
          <p:cNvSpPr/>
          <p:nvPr/>
        </p:nvSpPr>
        <p:spPr>
          <a:xfrm>
            <a:off x="558209" y="5498474"/>
            <a:ext cx="5303520" cy="2187062"/>
          </a:xfrm>
          <a:prstGeom prst="ellipse">
            <a:avLst/>
          </a:prstGeom>
          <a:noFill/>
          <a:ln>
            <a:solidFill>
              <a:srgbClr val="FF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1705285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et-EE" dirty="0" smtClean="0"/>
              <a:t>Eesmärgid </a:t>
            </a:r>
            <a:endParaRPr lang="en-GB" dirty="0"/>
          </a:p>
        </p:txBody>
      </p:sp>
      <p:pic>
        <p:nvPicPr>
          <p:cNvPr id="13" name="Sisu kohatäide 1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966260" y="1939527"/>
            <a:ext cx="12414566" cy="11774885"/>
          </a:xfrm>
        </p:spPr>
      </p:pic>
      <p:sp>
        <p:nvSpPr>
          <p:cNvPr id="12" name="Sisu kohatäide 11"/>
          <p:cNvSpPr>
            <a:spLocks noGrp="1"/>
          </p:cNvSpPr>
          <p:nvPr>
            <p:ph sz="half" idx="2"/>
          </p:nvPr>
        </p:nvSpPr>
        <p:spPr>
          <a:xfrm>
            <a:off x="1047735" y="3016745"/>
            <a:ext cx="10769021" cy="9051703"/>
          </a:xfrm>
        </p:spPr>
        <p:txBody>
          <a:bodyPr>
            <a:normAutofit/>
          </a:bodyPr>
          <a:lstStyle/>
          <a:p>
            <a:pPr marL="216529" indent="0">
              <a:buNone/>
            </a:pPr>
            <a:r>
              <a:rPr lang="et-EE" sz="3500" dirty="0"/>
              <a:t>Toetuse andmise eesmärk on väikelinnade muinsuskaitsealadel asuvate hoonete restaureerimine ja kasutuselevõtt kohaliku kogukonna vajadusteks ning muinsuskaitseala kasutuse elavdamiseks.</a:t>
            </a:r>
          </a:p>
          <a:p>
            <a:pPr marL="216529" indent="0">
              <a:buNone/>
            </a:pPr>
            <a:endParaRPr lang="et-EE" sz="3500" dirty="0" smtClean="0"/>
          </a:p>
          <a:p>
            <a:pPr marL="673729" indent="-457200">
              <a:buFont typeface="Wingdings" panose="05000000000000000000" pitchFamily="2" charset="2"/>
              <a:buChar char="Ø"/>
            </a:pPr>
            <a:r>
              <a:rPr lang="et-EE" sz="3500" dirty="0" smtClean="0"/>
              <a:t>Sihtlinnad:</a:t>
            </a:r>
          </a:p>
          <a:p>
            <a:pPr marL="216529" indent="0">
              <a:buNone/>
            </a:pPr>
            <a:r>
              <a:rPr lang="et-EE" sz="3500" dirty="0" smtClean="0"/>
              <a:t>Haapsalu, Kuressaare, Lihula</a:t>
            </a:r>
            <a:r>
              <a:rPr lang="et-EE" sz="3500" dirty="0"/>
              <a:t>, </a:t>
            </a:r>
            <a:r>
              <a:rPr lang="et-EE" sz="3500" dirty="0" smtClean="0"/>
              <a:t>Paide</a:t>
            </a:r>
            <a:r>
              <a:rPr lang="et-EE" sz="3500" dirty="0"/>
              <a:t>, </a:t>
            </a:r>
            <a:r>
              <a:rPr lang="et-EE" sz="3500" dirty="0" smtClean="0"/>
              <a:t>Pärnu</a:t>
            </a:r>
            <a:r>
              <a:rPr lang="et-EE" sz="3500" dirty="0"/>
              <a:t>, </a:t>
            </a:r>
            <a:r>
              <a:rPr lang="et-EE" sz="3500" dirty="0" smtClean="0"/>
              <a:t>Rakvere</a:t>
            </a:r>
            <a:r>
              <a:rPr lang="et-EE" sz="3500" dirty="0"/>
              <a:t>, </a:t>
            </a:r>
            <a:r>
              <a:rPr lang="et-EE" sz="3500" dirty="0" smtClean="0"/>
              <a:t>Viljandi</a:t>
            </a:r>
            <a:r>
              <a:rPr lang="et-EE" sz="3500" dirty="0"/>
              <a:t>, </a:t>
            </a:r>
            <a:r>
              <a:rPr lang="et-EE" sz="3500" dirty="0" smtClean="0"/>
              <a:t>Valga</a:t>
            </a:r>
            <a:r>
              <a:rPr lang="et-EE" sz="3500" dirty="0"/>
              <a:t> </a:t>
            </a:r>
            <a:r>
              <a:rPr lang="et-EE" sz="3500" dirty="0" smtClean="0"/>
              <a:t>ja Võru.</a:t>
            </a:r>
            <a:endParaRPr lang="et-EE" sz="3500" dirty="0"/>
          </a:p>
          <a:p>
            <a:endParaRPr lang="et-EE" dirty="0"/>
          </a:p>
        </p:txBody>
      </p:sp>
    </p:spTree>
    <p:extLst>
      <p:ext uri="{BB962C8B-B14F-4D97-AF65-F5344CB8AC3E}">
        <p14:creationId xmlns:p14="http://schemas.microsoft.com/office/powerpoint/2010/main" val="27965944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Pealkiri 1"/>
          <p:cNvSpPr>
            <a:spLocks noGrp="1" noChangeArrowheads="1"/>
          </p:cNvSpPr>
          <p:nvPr>
            <p:ph type="title"/>
          </p:nvPr>
        </p:nvSpPr>
        <p:spPr>
          <a:xfrm>
            <a:off x="1462006" y="1187262"/>
            <a:ext cx="20849354" cy="1165281"/>
          </a:xfrm>
        </p:spPr>
        <p:txBody>
          <a:bodyPr/>
          <a:lstStyle/>
          <a:p>
            <a:pPr eaLnBrk="1" hangingPunct="1"/>
            <a:endParaRPr lang="et-EE" altLang="et-EE" dirty="0" smtClean="0"/>
          </a:p>
        </p:txBody>
      </p:sp>
      <p:graphicFrame>
        <p:nvGraphicFramePr>
          <p:cNvPr id="4" name="Skemaatiline diagramm 3"/>
          <p:cNvGraphicFramePr/>
          <p:nvPr>
            <p:extLst/>
          </p:nvPr>
        </p:nvGraphicFramePr>
        <p:xfrm>
          <a:off x="904349" y="3272508"/>
          <a:ext cx="12028624" cy="8019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isu kohatäide 5"/>
          <p:cNvSpPr>
            <a:spLocks noGrp="1"/>
          </p:cNvSpPr>
          <p:nvPr>
            <p:ph sz="half" idx="1"/>
          </p:nvPr>
        </p:nvSpPr>
        <p:spPr>
          <a:xfrm>
            <a:off x="12932973" y="3272508"/>
            <a:ext cx="10764719" cy="9051703"/>
          </a:xfrm>
        </p:spPr>
        <p:txBody>
          <a:bodyPr>
            <a:normAutofit/>
          </a:bodyPr>
          <a:lstStyle/>
          <a:p>
            <a:r>
              <a:rPr lang="en-US" sz="5600" dirty="0" smtClean="0">
                <a:solidFill>
                  <a:srgbClr val="0070C0"/>
                </a:solidFill>
                <a:ea typeface="Roboto Condensed" panose="02000000000000000000" pitchFamily="2" charset="0"/>
              </a:rPr>
              <a:t>1</a:t>
            </a:r>
            <a:r>
              <a:rPr lang="et-EE" sz="5600" dirty="0" smtClean="0">
                <a:solidFill>
                  <a:srgbClr val="0070C0"/>
                </a:solidFill>
                <a:ea typeface="Roboto Condensed" panose="02000000000000000000" pitchFamily="2" charset="0"/>
              </a:rPr>
              <a:t>1</a:t>
            </a:r>
            <a:r>
              <a:rPr lang="en-US" sz="5600" dirty="0" smtClean="0">
                <a:ea typeface="Roboto Condensed" panose="02000000000000000000" pitchFamily="2" charset="0"/>
              </a:rPr>
              <a:t> </a:t>
            </a:r>
            <a:r>
              <a:rPr lang="et-EE" sz="5600" dirty="0" smtClean="0">
                <a:ea typeface="Roboto Condensed" panose="02000000000000000000" pitchFamily="2" charset="0"/>
              </a:rPr>
              <a:t>linnalisest muinsuskaitsealast on </a:t>
            </a:r>
            <a:r>
              <a:rPr lang="en-US" sz="5600" dirty="0" smtClean="0">
                <a:solidFill>
                  <a:srgbClr val="0070C0"/>
                </a:solidFill>
                <a:ea typeface="Roboto Condensed" panose="02000000000000000000" pitchFamily="2" charset="0"/>
              </a:rPr>
              <a:t>9 </a:t>
            </a:r>
            <a:r>
              <a:rPr lang="et-EE" sz="5600" dirty="0" smtClean="0">
                <a:ea typeface="Roboto Condensed" panose="02000000000000000000" pitchFamily="2" charset="0"/>
              </a:rPr>
              <a:t>kahaneva elanikkonnaga</a:t>
            </a:r>
          </a:p>
          <a:p>
            <a:endParaRPr lang="et-EE" sz="5600" dirty="0" smtClean="0">
              <a:ea typeface="Roboto Condensed" panose="02000000000000000000" pitchFamily="2" charset="0"/>
            </a:endParaRPr>
          </a:p>
          <a:p>
            <a:r>
              <a:rPr lang="en-US" altLang="en-US" sz="5600" dirty="0" smtClean="0">
                <a:solidFill>
                  <a:srgbClr val="0070C0"/>
                </a:solidFill>
                <a:ea typeface="Roboto Condensed" panose="02000000000000000000" pitchFamily="2" charset="0"/>
              </a:rPr>
              <a:t>1/3</a:t>
            </a:r>
            <a:r>
              <a:rPr lang="en-US" altLang="en-US" sz="5600" dirty="0" smtClean="0">
                <a:ea typeface="Roboto Condensed" panose="02000000000000000000" pitchFamily="2" charset="0"/>
              </a:rPr>
              <a:t> </a:t>
            </a:r>
            <a:r>
              <a:rPr lang="et-EE" altLang="en-US" sz="5600" dirty="0" smtClean="0">
                <a:ea typeface="Roboto Condensed" panose="02000000000000000000" pitchFamily="2" charset="0"/>
              </a:rPr>
              <a:t>eesti ehituspärandist on halvas või </a:t>
            </a:r>
            <a:r>
              <a:rPr lang="et-EE" altLang="en-US" sz="5600" dirty="0" err="1" smtClean="0">
                <a:ea typeface="Roboto Condensed" panose="02000000000000000000" pitchFamily="2" charset="0"/>
              </a:rPr>
              <a:t>avariilises</a:t>
            </a:r>
            <a:r>
              <a:rPr lang="et-EE" altLang="en-US" sz="5600" dirty="0" smtClean="0">
                <a:ea typeface="Roboto Condensed" panose="02000000000000000000" pitchFamily="2" charset="0"/>
              </a:rPr>
              <a:t> seisus</a:t>
            </a:r>
            <a:endParaRPr lang="et-EE" sz="5600" dirty="0"/>
          </a:p>
        </p:txBody>
      </p:sp>
    </p:spTree>
    <p:extLst>
      <p:ext uri="{BB962C8B-B14F-4D97-AF65-F5344CB8AC3E}">
        <p14:creationId xmlns:p14="http://schemas.microsoft.com/office/powerpoint/2010/main" val="3118685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a:solidFill>
                  <a:srgbClr val="0F3C74"/>
                </a:solidFill>
              </a:rPr>
              <a:t>Tulemused</a:t>
            </a:r>
          </a:p>
        </p:txBody>
      </p:sp>
      <p:sp>
        <p:nvSpPr>
          <p:cNvPr id="3" name="Sisu kohatäide 2"/>
          <p:cNvSpPr>
            <a:spLocks noGrp="1"/>
          </p:cNvSpPr>
          <p:nvPr>
            <p:ph idx="1"/>
          </p:nvPr>
        </p:nvSpPr>
        <p:spPr/>
        <p:txBody>
          <a:bodyPr/>
          <a:lstStyle/>
          <a:p>
            <a:pPr marL="0" indent="0">
              <a:buNone/>
            </a:pPr>
            <a:r>
              <a:rPr lang="et-EE" dirty="0"/>
              <a:t>R</a:t>
            </a:r>
            <a:r>
              <a:rPr lang="fi-FI" dirty="0" err="1" smtClean="0"/>
              <a:t>estaureeritud</a:t>
            </a:r>
            <a:r>
              <a:rPr lang="fi-FI" dirty="0" smtClean="0"/>
              <a:t> </a:t>
            </a:r>
            <a:r>
              <a:rPr lang="fi-FI" dirty="0"/>
              <a:t>on </a:t>
            </a:r>
            <a:r>
              <a:rPr lang="fi-FI" dirty="0" err="1"/>
              <a:t>vähemalt</a:t>
            </a:r>
            <a:r>
              <a:rPr lang="fi-FI" dirty="0"/>
              <a:t> </a:t>
            </a:r>
            <a:r>
              <a:rPr lang="fi-FI" sz="3200" dirty="0">
                <a:solidFill>
                  <a:srgbClr val="0070C0"/>
                </a:solidFill>
                <a:ea typeface="Roboto Condensed" panose="02000000000000000000" pitchFamily="2" charset="0"/>
              </a:rPr>
              <a:t>7 </a:t>
            </a:r>
            <a:r>
              <a:rPr lang="fi-FI" sz="3200" dirty="0" err="1">
                <a:solidFill>
                  <a:srgbClr val="0070C0"/>
                </a:solidFill>
                <a:ea typeface="Roboto Condensed" panose="02000000000000000000" pitchFamily="2" charset="0"/>
              </a:rPr>
              <a:t>hoonet</a:t>
            </a:r>
            <a:r>
              <a:rPr lang="fi-FI" sz="3200" dirty="0">
                <a:solidFill>
                  <a:srgbClr val="0070C0"/>
                </a:solidFill>
                <a:ea typeface="Roboto Condensed" panose="02000000000000000000" pitchFamily="2" charset="0"/>
              </a:rPr>
              <a:t> </a:t>
            </a:r>
            <a:r>
              <a:rPr lang="fi-FI" dirty="0" err="1"/>
              <a:t>linnakeskuste</a:t>
            </a:r>
            <a:r>
              <a:rPr lang="fi-FI" dirty="0"/>
              <a:t> </a:t>
            </a:r>
            <a:r>
              <a:rPr lang="fi-FI" dirty="0" err="1"/>
              <a:t>muinsuskaitsealadel</a:t>
            </a:r>
            <a:r>
              <a:rPr lang="fi-FI" dirty="0"/>
              <a:t> </a:t>
            </a:r>
          </a:p>
          <a:p>
            <a:pPr marL="0" indent="0">
              <a:buNone/>
            </a:pPr>
            <a:r>
              <a:rPr lang="et-EE" dirty="0" smtClean="0"/>
              <a:t>Restaureerimisprojektides </a:t>
            </a:r>
            <a:r>
              <a:rPr lang="et-EE" dirty="0"/>
              <a:t>on osalenud vähemalt </a:t>
            </a:r>
            <a:r>
              <a:rPr lang="et-EE" sz="3200" dirty="0">
                <a:solidFill>
                  <a:srgbClr val="0070C0"/>
                </a:solidFill>
                <a:ea typeface="Roboto Condensed" panose="02000000000000000000" pitchFamily="2" charset="0"/>
              </a:rPr>
              <a:t>7 kohalikku omavalitsust </a:t>
            </a:r>
            <a:r>
              <a:rPr lang="et-EE" dirty="0"/>
              <a:t>partneritena või </a:t>
            </a:r>
            <a:r>
              <a:rPr lang="et-EE" dirty="0" smtClean="0"/>
              <a:t>elluviijatena</a:t>
            </a:r>
          </a:p>
          <a:p>
            <a:pPr marL="0" indent="0">
              <a:buNone/>
            </a:pPr>
            <a:endParaRPr lang="et-EE" dirty="0" smtClean="0"/>
          </a:p>
          <a:p>
            <a:pPr marL="865716" indent="-649287"/>
            <a:r>
              <a:rPr lang="et-EE" altLang="en-US" sz="3200" dirty="0"/>
              <a:t>Kultuuripärand kohaliku arengu mootorina</a:t>
            </a:r>
          </a:p>
          <a:p>
            <a:pPr marL="865716" indent="-649287"/>
            <a:r>
              <a:rPr lang="et-EE" altLang="en-US" sz="3200" dirty="0"/>
              <a:t>Tuua </a:t>
            </a:r>
            <a:r>
              <a:rPr lang="et-EE" altLang="en-US" sz="3200" dirty="0" smtClean="0"/>
              <a:t>inimesi </a:t>
            </a:r>
            <a:r>
              <a:rPr lang="et-EE" altLang="en-US" sz="3200" dirty="0"/>
              <a:t>ja elu linnakeskustesse tagasi </a:t>
            </a:r>
          </a:p>
          <a:p>
            <a:pPr marL="865716" indent="-649287"/>
            <a:r>
              <a:rPr lang="et-EE" altLang="en-US" sz="3200" dirty="0"/>
              <a:t>Parem elukeskkond, et inimesed saaksid oma kodukoha üle uhked olla ja suureneks nende ettevõtlikkus</a:t>
            </a:r>
          </a:p>
          <a:p>
            <a:pPr marL="0" indent="0">
              <a:buNone/>
            </a:pPr>
            <a:endParaRPr lang="et-EE" dirty="0"/>
          </a:p>
        </p:txBody>
      </p:sp>
    </p:spTree>
    <p:extLst>
      <p:ext uri="{BB962C8B-B14F-4D97-AF65-F5344CB8AC3E}">
        <p14:creationId xmlns:p14="http://schemas.microsoft.com/office/powerpoint/2010/main" val="2185513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isu kohatäide 4"/>
          <p:cNvGraphicFramePr>
            <a:graphicFrameLocks noGrp="1"/>
          </p:cNvGraphicFramePr>
          <p:nvPr>
            <p:ph idx="1"/>
            <p:extLst>
              <p:ext uri="{D42A27DB-BD31-4B8C-83A1-F6EECF244321}">
                <p14:modId xmlns:p14="http://schemas.microsoft.com/office/powerpoint/2010/main" val="1583573266"/>
              </p:ext>
            </p:extLst>
          </p:nvPr>
        </p:nvGraphicFramePr>
        <p:xfrm>
          <a:off x="655981" y="39757"/>
          <a:ext cx="23078662" cy="12373376"/>
        </p:xfrm>
        <a:graphic>
          <a:graphicData uri="http://schemas.openxmlformats.org/drawingml/2006/table">
            <a:tbl>
              <a:tblPr firstRow="1" bandRow="1">
                <a:tableStyleId>{5C22544A-7EE6-4342-B048-85BDC9FD1C3A}</a:tableStyleId>
              </a:tblPr>
              <a:tblGrid>
                <a:gridCol w="1439463">
                  <a:extLst>
                    <a:ext uri="{9D8B030D-6E8A-4147-A177-3AD203B41FA5}">
                      <a16:colId xmlns:a16="http://schemas.microsoft.com/office/drawing/2014/main" xmlns="" val="444888839"/>
                    </a:ext>
                  </a:extLst>
                </a:gridCol>
                <a:gridCol w="16689512">
                  <a:extLst>
                    <a:ext uri="{9D8B030D-6E8A-4147-A177-3AD203B41FA5}">
                      <a16:colId xmlns:a16="http://schemas.microsoft.com/office/drawing/2014/main" xmlns="" val="4128935983"/>
                    </a:ext>
                  </a:extLst>
                </a:gridCol>
                <a:gridCol w="2946946">
                  <a:extLst>
                    <a:ext uri="{9D8B030D-6E8A-4147-A177-3AD203B41FA5}">
                      <a16:colId xmlns:a16="http://schemas.microsoft.com/office/drawing/2014/main" xmlns="" val="1631432089"/>
                    </a:ext>
                  </a:extLst>
                </a:gridCol>
                <a:gridCol w="2002741">
                  <a:extLst>
                    <a:ext uri="{9D8B030D-6E8A-4147-A177-3AD203B41FA5}">
                      <a16:colId xmlns:a16="http://schemas.microsoft.com/office/drawing/2014/main" xmlns="" val="59153851"/>
                    </a:ext>
                  </a:extLst>
                </a:gridCol>
              </a:tblGrid>
              <a:tr h="616050">
                <a:tc>
                  <a:txBody>
                    <a:bodyPr/>
                    <a:lstStyle/>
                    <a:p>
                      <a:r>
                        <a:rPr lang="et-EE" dirty="0" smtClean="0"/>
                        <a:t>Nr</a:t>
                      </a:r>
                      <a:endParaRPr lang="et-EE" dirty="0"/>
                    </a:p>
                  </a:txBody>
                  <a:tcPr/>
                </a:tc>
                <a:tc>
                  <a:txBody>
                    <a:bodyPr/>
                    <a:lstStyle/>
                    <a:p>
                      <a:r>
                        <a:rPr lang="et-EE" dirty="0" smtClean="0"/>
                        <a:t>Hindamiskriteerium</a:t>
                      </a:r>
                      <a:endParaRPr lang="et-EE" dirty="0"/>
                    </a:p>
                  </a:txBody>
                  <a:tcPr/>
                </a:tc>
                <a:tc>
                  <a:txBody>
                    <a:bodyPr/>
                    <a:lstStyle/>
                    <a:p>
                      <a:pPr algn="ctr"/>
                      <a:r>
                        <a:rPr lang="et-EE" sz="3599" b="1" kern="1200" dirty="0" smtClean="0">
                          <a:solidFill>
                            <a:schemeClr val="lt1"/>
                          </a:solidFill>
                          <a:effectLst/>
                          <a:latin typeface="+mn-lt"/>
                          <a:ea typeface="+mn-ea"/>
                          <a:cs typeface="+mn-cs"/>
                        </a:rPr>
                        <a:t>Maksimum-</a:t>
                      </a:r>
                    </a:p>
                    <a:p>
                      <a:pPr algn="ctr"/>
                      <a:r>
                        <a:rPr lang="et-EE" sz="3599" b="1" kern="1200" dirty="0" smtClean="0">
                          <a:solidFill>
                            <a:schemeClr val="lt1"/>
                          </a:solidFill>
                          <a:effectLst/>
                          <a:latin typeface="+mn-lt"/>
                          <a:ea typeface="+mn-ea"/>
                          <a:cs typeface="+mn-cs"/>
                        </a:rPr>
                        <a:t>hinne</a:t>
                      </a:r>
                      <a:endParaRPr lang="et-EE" dirty="0"/>
                    </a:p>
                  </a:txBody>
                  <a:tcPr/>
                </a:tc>
                <a:tc>
                  <a:txBody>
                    <a:bodyPr/>
                    <a:lstStyle/>
                    <a:p>
                      <a:pPr algn="ctr"/>
                      <a:r>
                        <a:rPr lang="et-EE" dirty="0" smtClean="0"/>
                        <a:t>%</a:t>
                      </a:r>
                      <a:endParaRPr lang="et-EE" dirty="0"/>
                    </a:p>
                  </a:txBody>
                  <a:tcPr/>
                </a:tc>
                <a:extLst>
                  <a:ext uri="{0D108BD9-81ED-4DB2-BD59-A6C34878D82A}">
                    <a16:rowId xmlns:a16="http://schemas.microsoft.com/office/drawing/2014/main" xmlns="" val="446400746"/>
                  </a:ext>
                </a:extLst>
              </a:tr>
              <a:tr h="616050">
                <a:tc>
                  <a:txBody>
                    <a:bodyPr/>
                    <a:lstStyle/>
                    <a:p>
                      <a:r>
                        <a:rPr lang="et-EE" b="1" dirty="0" smtClean="0"/>
                        <a:t>1</a:t>
                      </a:r>
                      <a:endParaRPr lang="et-EE" b="1" dirty="0"/>
                    </a:p>
                  </a:txBody>
                  <a:tcPr/>
                </a:tc>
                <a:tc>
                  <a:txBody>
                    <a:bodyPr/>
                    <a:lstStyle/>
                    <a:p>
                      <a:r>
                        <a:rPr lang="et-EE" sz="3599" b="1" kern="1200" dirty="0" smtClean="0">
                          <a:solidFill>
                            <a:schemeClr val="dk1"/>
                          </a:solidFill>
                          <a:effectLst/>
                          <a:latin typeface="+mn-lt"/>
                          <a:ea typeface="+mn-ea"/>
                          <a:cs typeface="+mn-cs"/>
                        </a:rPr>
                        <a:t>Projekti kvaliteet</a:t>
                      </a:r>
                      <a:endParaRPr lang="et-EE" b="1" dirty="0"/>
                    </a:p>
                  </a:txBody>
                  <a:tcPr/>
                </a:tc>
                <a:tc>
                  <a:txBody>
                    <a:bodyPr/>
                    <a:lstStyle/>
                    <a:p>
                      <a:pPr algn="ctr"/>
                      <a:r>
                        <a:rPr lang="et-EE" b="1" dirty="0" smtClean="0"/>
                        <a:t>30</a:t>
                      </a:r>
                      <a:endParaRPr lang="et-EE" b="1" dirty="0"/>
                    </a:p>
                  </a:txBody>
                  <a:tcPr/>
                </a:tc>
                <a:tc>
                  <a:txBody>
                    <a:bodyPr/>
                    <a:lstStyle/>
                    <a:p>
                      <a:pPr algn="ctr"/>
                      <a:r>
                        <a:rPr lang="et-EE" b="1" dirty="0" smtClean="0"/>
                        <a:t>30%</a:t>
                      </a:r>
                      <a:endParaRPr lang="et-EE" b="1" dirty="0"/>
                    </a:p>
                  </a:txBody>
                  <a:tcPr/>
                </a:tc>
                <a:extLst>
                  <a:ext uri="{0D108BD9-81ED-4DB2-BD59-A6C34878D82A}">
                    <a16:rowId xmlns:a16="http://schemas.microsoft.com/office/drawing/2014/main" xmlns="" val="2900107321"/>
                  </a:ext>
                </a:extLst>
              </a:tr>
              <a:tr h="616050">
                <a:tc>
                  <a:txBody>
                    <a:bodyPr/>
                    <a:lstStyle/>
                    <a:p>
                      <a:r>
                        <a:rPr lang="et-EE" dirty="0" smtClean="0"/>
                        <a:t>1.1</a:t>
                      </a:r>
                      <a:endParaRPr lang="et-EE" dirty="0"/>
                    </a:p>
                  </a:txBody>
                  <a:tcPr/>
                </a:tc>
                <a:tc>
                  <a:txBody>
                    <a:bodyPr/>
                    <a:lstStyle/>
                    <a:p>
                      <a:r>
                        <a:rPr lang="et-EE" sz="3599" kern="1200" dirty="0" smtClean="0">
                          <a:solidFill>
                            <a:schemeClr val="dk1"/>
                          </a:solidFill>
                          <a:effectLst/>
                          <a:latin typeface="+mn-lt"/>
                          <a:ea typeface="+mn-ea"/>
                          <a:cs typeface="+mn-cs"/>
                        </a:rPr>
                        <a:t>Taotleja ja partneri pädevus ja suutlikkus</a:t>
                      </a:r>
                      <a:endParaRPr lang="et-EE" dirty="0"/>
                    </a:p>
                  </a:txBody>
                  <a:tcPr/>
                </a:tc>
                <a:tc>
                  <a:txBody>
                    <a:bodyPr/>
                    <a:lstStyle/>
                    <a:p>
                      <a:pPr algn="r"/>
                      <a:r>
                        <a:rPr lang="et-EE" dirty="0" smtClean="0"/>
                        <a:t>5</a:t>
                      </a:r>
                      <a:endParaRPr lang="et-EE" dirty="0"/>
                    </a:p>
                  </a:txBody>
                  <a:tcPr/>
                </a:tc>
                <a:tc>
                  <a:txBody>
                    <a:bodyPr/>
                    <a:lstStyle/>
                    <a:p>
                      <a:pPr algn="ctr"/>
                      <a:endParaRPr lang="et-EE"/>
                    </a:p>
                  </a:txBody>
                  <a:tcPr/>
                </a:tc>
                <a:extLst>
                  <a:ext uri="{0D108BD9-81ED-4DB2-BD59-A6C34878D82A}">
                    <a16:rowId xmlns:a16="http://schemas.microsoft.com/office/drawing/2014/main" xmlns="" val="3431556680"/>
                  </a:ext>
                </a:extLst>
              </a:tr>
              <a:tr h="616050">
                <a:tc>
                  <a:txBody>
                    <a:bodyPr/>
                    <a:lstStyle/>
                    <a:p>
                      <a:r>
                        <a:rPr lang="et-EE" dirty="0" smtClean="0"/>
                        <a:t>1.2</a:t>
                      </a:r>
                      <a:endParaRPr lang="et-EE" dirty="0"/>
                    </a:p>
                  </a:txBody>
                  <a:tcPr/>
                </a:tc>
                <a:tc>
                  <a:txBody>
                    <a:bodyPr/>
                    <a:lstStyle/>
                    <a:p>
                      <a:r>
                        <a:rPr lang="et-EE" sz="3599" kern="1200" dirty="0" smtClean="0">
                          <a:solidFill>
                            <a:schemeClr val="dk1"/>
                          </a:solidFill>
                          <a:effectLst/>
                          <a:latin typeface="+mn-lt"/>
                          <a:ea typeface="+mn-ea"/>
                          <a:cs typeface="+mn-cs"/>
                        </a:rPr>
                        <a:t>Tegevus- ja ajakava, riskid</a:t>
                      </a:r>
                      <a:endParaRPr lang="et-EE" dirty="0"/>
                    </a:p>
                  </a:txBody>
                  <a:tcPr/>
                </a:tc>
                <a:tc>
                  <a:txBody>
                    <a:bodyPr/>
                    <a:lstStyle/>
                    <a:p>
                      <a:pPr algn="r"/>
                      <a:r>
                        <a:rPr lang="et-EE" dirty="0" smtClean="0"/>
                        <a:t>5</a:t>
                      </a:r>
                      <a:endParaRPr lang="et-EE" dirty="0"/>
                    </a:p>
                  </a:txBody>
                  <a:tcPr/>
                </a:tc>
                <a:tc>
                  <a:txBody>
                    <a:bodyPr/>
                    <a:lstStyle/>
                    <a:p>
                      <a:pPr algn="ctr"/>
                      <a:endParaRPr lang="et-EE"/>
                    </a:p>
                  </a:txBody>
                  <a:tcPr/>
                </a:tc>
                <a:extLst>
                  <a:ext uri="{0D108BD9-81ED-4DB2-BD59-A6C34878D82A}">
                    <a16:rowId xmlns:a16="http://schemas.microsoft.com/office/drawing/2014/main" xmlns="" val="2464753077"/>
                  </a:ext>
                </a:extLst>
              </a:tr>
              <a:tr h="616050">
                <a:tc>
                  <a:txBody>
                    <a:bodyPr/>
                    <a:lstStyle/>
                    <a:p>
                      <a:r>
                        <a:rPr lang="et-EE" b="0" dirty="0" smtClean="0"/>
                        <a:t>1.3</a:t>
                      </a:r>
                      <a:endParaRPr lang="et-EE" b="0" dirty="0"/>
                    </a:p>
                  </a:txBody>
                  <a:tcPr/>
                </a:tc>
                <a:tc>
                  <a:txBody>
                    <a:bodyPr/>
                    <a:lstStyle/>
                    <a:p>
                      <a:r>
                        <a:rPr lang="et-EE" sz="3599" b="0" kern="1200" dirty="0" smtClean="0">
                          <a:solidFill>
                            <a:schemeClr val="dk1"/>
                          </a:solidFill>
                          <a:effectLst/>
                          <a:latin typeface="+mn-lt"/>
                          <a:ea typeface="+mn-ea"/>
                          <a:cs typeface="+mn-cs"/>
                        </a:rPr>
                        <a:t>Projekti jätkusuutlikkus</a:t>
                      </a:r>
                      <a:endParaRPr lang="et-EE" b="0" dirty="0"/>
                    </a:p>
                  </a:txBody>
                  <a:tcPr/>
                </a:tc>
                <a:tc>
                  <a:txBody>
                    <a:bodyPr/>
                    <a:lstStyle/>
                    <a:p>
                      <a:pPr algn="r"/>
                      <a:r>
                        <a:rPr lang="et-EE" dirty="0" smtClean="0"/>
                        <a:t>5</a:t>
                      </a:r>
                      <a:endParaRPr lang="et-EE" dirty="0"/>
                    </a:p>
                  </a:txBody>
                  <a:tcPr/>
                </a:tc>
                <a:tc>
                  <a:txBody>
                    <a:bodyPr/>
                    <a:lstStyle/>
                    <a:p>
                      <a:pPr algn="ctr"/>
                      <a:endParaRPr lang="et-EE" dirty="0"/>
                    </a:p>
                  </a:txBody>
                  <a:tcPr/>
                </a:tc>
                <a:extLst>
                  <a:ext uri="{0D108BD9-81ED-4DB2-BD59-A6C34878D82A}">
                    <a16:rowId xmlns:a16="http://schemas.microsoft.com/office/drawing/2014/main" xmlns="" val="4100030865"/>
                  </a:ext>
                </a:extLst>
              </a:tr>
              <a:tr h="616050">
                <a:tc>
                  <a:txBody>
                    <a:bodyPr/>
                    <a:lstStyle/>
                    <a:p>
                      <a:r>
                        <a:rPr lang="et-EE" b="0" dirty="0" smtClean="0"/>
                        <a:t>1.4</a:t>
                      </a:r>
                      <a:endParaRPr lang="et-EE" b="0" dirty="0"/>
                    </a:p>
                  </a:txBody>
                  <a:tcPr/>
                </a:tc>
                <a:tc>
                  <a:txBody>
                    <a:bodyPr/>
                    <a:lstStyle/>
                    <a:p>
                      <a:r>
                        <a:rPr lang="et-EE" sz="3599" b="0" kern="1200" dirty="0" smtClean="0">
                          <a:solidFill>
                            <a:schemeClr val="dk1"/>
                          </a:solidFill>
                          <a:effectLst/>
                          <a:latin typeface="+mn-lt"/>
                          <a:ea typeface="+mn-ea"/>
                          <a:cs typeface="+mn-cs"/>
                        </a:rPr>
                        <a:t>Taotleja finantsvõimekus</a:t>
                      </a:r>
                      <a:endParaRPr lang="et-EE" b="0" dirty="0"/>
                    </a:p>
                  </a:txBody>
                  <a:tcPr/>
                </a:tc>
                <a:tc>
                  <a:txBody>
                    <a:bodyPr/>
                    <a:lstStyle/>
                    <a:p>
                      <a:pPr algn="r"/>
                      <a:r>
                        <a:rPr lang="et-EE" dirty="0" smtClean="0"/>
                        <a:t>5</a:t>
                      </a:r>
                      <a:endParaRPr lang="et-EE" dirty="0"/>
                    </a:p>
                  </a:txBody>
                  <a:tcPr/>
                </a:tc>
                <a:tc>
                  <a:txBody>
                    <a:bodyPr/>
                    <a:lstStyle/>
                    <a:p>
                      <a:pPr algn="ctr"/>
                      <a:endParaRPr lang="et-EE" dirty="0"/>
                    </a:p>
                  </a:txBody>
                  <a:tcPr/>
                </a:tc>
                <a:extLst>
                  <a:ext uri="{0D108BD9-81ED-4DB2-BD59-A6C34878D82A}">
                    <a16:rowId xmlns:a16="http://schemas.microsoft.com/office/drawing/2014/main" xmlns="" val="3372920426"/>
                  </a:ext>
                </a:extLst>
              </a:tr>
              <a:tr h="616050">
                <a:tc>
                  <a:txBody>
                    <a:bodyPr/>
                    <a:lstStyle/>
                    <a:p>
                      <a:r>
                        <a:rPr lang="et-EE" b="0" dirty="0" smtClean="0"/>
                        <a:t>1.5</a:t>
                      </a:r>
                      <a:endParaRPr lang="et-EE" b="0" dirty="0"/>
                    </a:p>
                  </a:txBody>
                  <a:tcPr/>
                </a:tc>
                <a:tc>
                  <a:txBody>
                    <a:bodyPr/>
                    <a:lstStyle/>
                    <a:p>
                      <a:r>
                        <a:rPr lang="et-EE" sz="3599" b="0" kern="1200" dirty="0" smtClean="0">
                          <a:solidFill>
                            <a:schemeClr val="dk1"/>
                          </a:solidFill>
                          <a:effectLst/>
                          <a:latin typeface="+mn-lt"/>
                          <a:ea typeface="+mn-ea"/>
                          <a:cs typeface="+mn-cs"/>
                        </a:rPr>
                        <a:t>Eelarve läbimõeldus</a:t>
                      </a:r>
                      <a:endParaRPr lang="et-EE" b="0" dirty="0"/>
                    </a:p>
                  </a:txBody>
                  <a:tcPr/>
                </a:tc>
                <a:tc>
                  <a:txBody>
                    <a:bodyPr/>
                    <a:lstStyle/>
                    <a:p>
                      <a:pPr algn="r"/>
                      <a:r>
                        <a:rPr lang="et-EE" dirty="0" smtClean="0"/>
                        <a:t>6</a:t>
                      </a:r>
                      <a:endParaRPr lang="et-EE" dirty="0"/>
                    </a:p>
                  </a:txBody>
                  <a:tcPr/>
                </a:tc>
                <a:tc>
                  <a:txBody>
                    <a:bodyPr/>
                    <a:lstStyle/>
                    <a:p>
                      <a:pPr algn="ctr"/>
                      <a:endParaRPr lang="et-EE" dirty="0"/>
                    </a:p>
                  </a:txBody>
                  <a:tcPr/>
                </a:tc>
                <a:extLst>
                  <a:ext uri="{0D108BD9-81ED-4DB2-BD59-A6C34878D82A}">
                    <a16:rowId xmlns:a16="http://schemas.microsoft.com/office/drawing/2014/main" xmlns="" val="567678140"/>
                  </a:ext>
                </a:extLst>
              </a:tr>
              <a:tr h="616050">
                <a:tc>
                  <a:txBody>
                    <a:bodyPr/>
                    <a:lstStyle/>
                    <a:p>
                      <a:r>
                        <a:rPr lang="et-EE" b="0" dirty="0" smtClean="0"/>
                        <a:t>1.6</a:t>
                      </a:r>
                      <a:endParaRPr lang="et-EE" b="0" dirty="0"/>
                    </a:p>
                  </a:txBody>
                  <a:tcPr/>
                </a:tc>
                <a:tc>
                  <a:txBody>
                    <a:bodyPr/>
                    <a:lstStyle/>
                    <a:p>
                      <a:r>
                        <a:rPr lang="et-EE" sz="3599" b="0" kern="1200" dirty="0" smtClean="0">
                          <a:solidFill>
                            <a:schemeClr val="dk1"/>
                          </a:solidFill>
                          <a:effectLst/>
                          <a:latin typeface="+mn-lt"/>
                          <a:ea typeface="+mn-ea"/>
                          <a:cs typeface="+mn-cs"/>
                        </a:rPr>
                        <a:t>Omafinantseeringu määr</a:t>
                      </a:r>
                      <a:endParaRPr lang="et-EE" b="0" dirty="0"/>
                    </a:p>
                  </a:txBody>
                  <a:tcPr/>
                </a:tc>
                <a:tc>
                  <a:txBody>
                    <a:bodyPr/>
                    <a:lstStyle/>
                    <a:p>
                      <a:pPr algn="r"/>
                      <a:r>
                        <a:rPr lang="et-EE" dirty="0" smtClean="0"/>
                        <a:t>4</a:t>
                      </a:r>
                      <a:endParaRPr lang="et-EE" dirty="0"/>
                    </a:p>
                  </a:txBody>
                  <a:tcPr/>
                </a:tc>
                <a:tc>
                  <a:txBody>
                    <a:bodyPr/>
                    <a:lstStyle/>
                    <a:p>
                      <a:pPr algn="ctr"/>
                      <a:endParaRPr lang="et-EE" dirty="0"/>
                    </a:p>
                  </a:txBody>
                  <a:tcPr/>
                </a:tc>
                <a:extLst>
                  <a:ext uri="{0D108BD9-81ED-4DB2-BD59-A6C34878D82A}">
                    <a16:rowId xmlns:a16="http://schemas.microsoft.com/office/drawing/2014/main" xmlns="" val="698164265"/>
                  </a:ext>
                </a:extLst>
              </a:tr>
              <a:tr h="752543">
                <a:tc>
                  <a:txBody>
                    <a:bodyPr/>
                    <a:lstStyle/>
                    <a:p>
                      <a:r>
                        <a:rPr lang="et-EE" b="1" dirty="0" smtClean="0"/>
                        <a:t>2</a:t>
                      </a:r>
                      <a:endParaRPr lang="et-EE" b="1" dirty="0"/>
                    </a:p>
                  </a:txBody>
                  <a:tcPr/>
                </a:tc>
                <a:tc>
                  <a:txBody>
                    <a:bodyPr/>
                    <a:lstStyle/>
                    <a:p>
                      <a:r>
                        <a:rPr lang="et-EE" sz="3599" b="1" kern="1200" dirty="0" smtClean="0">
                          <a:solidFill>
                            <a:schemeClr val="dk1"/>
                          </a:solidFill>
                          <a:effectLst/>
                          <a:latin typeface="+mn-lt"/>
                          <a:ea typeface="+mn-ea"/>
                          <a:cs typeface="+mn-cs"/>
                        </a:rPr>
                        <a:t>Hoone, selle mõju linnaruumis ja funktsiooni mõju muinsuskaitsealale</a:t>
                      </a:r>
                      <a:endParaRPr lang="et-EE" b="1" dirty="0"/>
                    </a:p>
                  </a:txBody>
                  <a:tcPr/>
                </a:tc>
                <a:tc>
                  <a:txBody>
                    <a:bodyPr/>
                    <a:lstStyle/>
                    <a:p>
                      <a:pPr algn="ctr"/>
                      <a:r>
                        <a:rPr lang="et-EE" b="1" dirty="0" smtClean="0"/>
                        <a:t>30</a:t>
                      </a:r>
                      <a:endParaRPr lang="et-EE" b="1" dirty="0"/>
                    </a:p>
                  </a:txBody>
                  <a:tcPr/>
                </a:tc>
                <a:tc>
                  <a:txBody>
                    <a:bodyPr/>
                    <a:lstStyle/>
                    <a:p>
                      <a:pPr algn="ctr"/>
                      <a:r>
                        <a:rPr lang="et-EE" b="1" dirty="0" smtClean="0"/>
                        <a:t>30%</a:t>
                      </a:r>
                      <a:endParaRPr lang="et-EE" b="1" dirty="0"/>
                    </a:p>
                  </a:txBody>
                  <a:tcPr/>
                </a:tc>
                <a:extLst>
                  <a:ext uri="{0D108BD9-81ED-4DB2-BD59-A6C34878D82A}">
                    <a16:rowId xmlns:a16="http://schemas.microsoft.com/office/drawing/2014/main" xmlns="" val="2645454982"/>
                  </a:ext>
                </a:extLst>
              </a:tr>
              <a:tr h="616050">
                <a:tc>
                  <a:txBody>
                    <a:bodyPr/>
                    <a:lstStyle/>
                    <a:p>
                      <a:r>
                        <a:rPr lang="et-EE" dirty="0" smtClean="0"/>
                        <a:t>2.1</a:t>
                      </a:r>
                      <a:endParaRPr lang="et-EE" dirty="0"/>
                    </a:p>
                  </a:txBody>
                  <a:tcPr/>
                </a:tc>
                <a:tc>
                  <a:txBody>
                    <a:bodyPr/>
                    <a:lstStyle/>
                    <a:p>
                      <a:r>
                        <a:rPr lang="et-EE" sz="3599" kern="1200" dirty="0" smtClean="0">
                          <a:solidFill>
                            <a:schemeClr val="dk1"/>
                          </a:solidFill>
                          <a:effectLst/>
                          <a:latin typeface="+mn-lt"/>
                          <a:ea typeface="+mn-ea"/>
                          <a:cs typeface="+mn-cs"/>
                        </a:rPr>
                        <a:t>Hoone asukoht linnaruumis</a:t>
                      </a:r>
                      <a:endParaRPr lang="et-EE" dirty="0"/>
                    </a:p>
                  </a:txBody>
                  <a:tcPr/>
                </a:tc>
                <a:tc>
                  <a:txBody>
                    <a:bodyPr/>
                    <a:lstStyle/>
                    <a:p>
                      <a:pPr algn="r"/>
                      <a:r>
                        <a:rPr lang="et-EE" dirty="0" smtClean="0"/>
                        <a:t>10</a:t>
                      </a:r>
                      <a:endParaRPr lang="et-EE" dirty="0"/>
                    </a:p>
                  </a:txBody>
                  <a:tcPr/>
                </a:tc>
                <a:tc>
                  <a:txBody>
                    <a:bodyPr/>
                    <a:lstStyle/>
                    <a:p>
                      <a:pPr algn="ctr"/>
                      <a:endParaRPr lang="et-EE" dirty="0"/>
                    </a:p>
                  </a:txBody>
                  <a:tcPr/>
                </a:tc>
                <a:extLst>
                  <a:ext uri="{0D108BD9-81ED-4DB2-BD59-A6C34878D82A}">
                    <a16:rowId xmlns:a16="http://schemas.microsoft.com/office/drawing/2014/main" xmlns="" val="1918414589"/>
                  </a:ext>
                </a:extLst>
              </a:tr>
              <a:tr h="616050">
                <a:tc>
                  <a:txBody>
                    <a:bodyPr/>
                    <a:lstStyle/>
                    <a:p>
                      <a:r>
                        <a:rPr lang="et-EE" dirty="0" smtClean="0"/>
                        <a:t>2.2</a:t>
                      </a:r>
                      <a:endParaRPr lang="et-EE" dirty="0"/>
                    </a:p>
                  </a:txBody>
                  <a:tcPr/>
                </a:tc>
                <a:tc>
                  <a:txBody>
                    <a:bodyPr/>
                    <a:lstStyle/>
                    <a:p>
                      <a:r>
                        <a:rPr lang="et-EE" sz="3599" kern="1200" dirty="0" smtClean="0">
                          <a:solidFill>
                            <a:schemeClr val="dk1"/>
                          </a:solidFill>
                          <a:effectLst/>
                          <a:latin typeface="+mn-lt"/>
                          <a:ea typeface="+mn-ea"/>
                          <a:cs typeface="+mn-cs"/>
                        </a:rPr>
                        <a:t>Hoone kultuuriväärtus</a:t>
                      </a:r>
                      <a:endParaRPr lang="et-EE" dirty="0"/>
                    </a:p>
                  </a:txBody>
                  <a:tcPr/>
                </a:tc>
                <a:tc>
                  <a:txBody>
                    <a:bodyPr/>
                    <a:lstStyle/>
                    <a:p>
                      <a:pPr algn="r"/>
                      <a:r>
                        <a:rPr lang="et-EE" dirty="0" smtClean="0"/>
                        <a:t>5</a:t>
                      </a:r>
                      <a:endParaRPr lang="et-EE" dirty="0"/>
                    </a:p>
                  </a:txBody>
                  <a:tcPr/>
                </a:tc>
                <a:tc>
                  <a:txBody>
                    <a:bodyPr/>
                    <a:lstStyle/>
                    <a:p>
                      <a:pPr algn="ctr"/>
                      <a:endParaRPr lang="et-EE" dirty="0"/>
                    </a:p>
                  </a:txBody>
                  <a:tcPr/>
                </a:tc>
                <a:extLst>
                  <a:ext uri="{0D108BD9-81ED-4DB2-BD59-A6C34878D82A}">
                    <a16:rowId xmlns:a16="http://schemas.microsoft.com/office/drawing/2014/main" xmlns="" val="897405042"/>
                  </a:ext>
                </a:extLst>
              </a:tr>
              <a:tr h="709318">
                <a:tc>
                  <a:txBody>
                    <a:bodyPr/>
                    <a:lstStyle/>
                    <a:p>
                      <a:r>
                        <a:rPr lang="et-EE" dirty="0" smtClean="0"/>
                        <a:t>2.3</a:t>
                      </a:r>
                      <a:endParaRPr lang="et-EE" dirty="0"/>
                    </a:p>
                  </a:txBody>
                  <a:tcPr/>
                </a:tc>
                <a:tc>
                  <a:txBody>
                    <a:bodyPr/>
                    <a:lstStyle/>
                    <a:p>
                      <a:r>
                        <a:rPr lang="et-EE" sz="3599" kern="1200" dirty="0" smtClean="0">
                          <a:solidFill>
                            <a:schemeClr val="dk1"/>
                          </a:solidFill>
                          <a:effectLst/>
                          <a:latin typeface="+mn-lt"/>
                          <a:ea typeface="+mn-ea"/>
                          <a:cs typeface="+mn-cs"/>
                        </a:rPr>
                        <a:t>Hoone planeeritava kasutuse mõju muinsuskaitsealale</a:t>
                      </a:r>
                      <a:endParaRPr lang="et-EE" dirty="0"/>
                    </a:p>
                  </a:txBody>
                  <a:tcPr/>
                </a:tc>
                <a:tc>
                  <a:txBody>
                    <a:bodyPr/>
                    <a:lstStyle/>
                    <a:p>
                      <a:pPr algn="r"/>
                      <a:r>
                        <a:rPr lang="et-EE" dirty="0" smtClean="0"/>
                        <a:t>15</a:t>
                      </a:r>
                      <a:endParaRPr lang="et-EE" dirty="0"/>
                    </a:p>
                  </a:txBody>
                  <a:tcPr/>
                </a:tc>
                <a:tc>
                  <a:txBody>
                    <a:bodyPr/>
                    <a:lstStyle/>
                    <a:p>
                      <a:pPr algn="ctr"/>
                      <a:endParaRPr lang="et-EE" dirty="0"/>
                    </a:p>
                  </a:txBody>
                  <a:tcPr/>
                </a:tc>
                <a:extLst>
                  <a:ext uri="{0D108BD9-81ED-4DB2-BD59-A6C34878D82A}">
                    <a16:rowId xmlns:a16="http://schemas.microsoft.com/office/drawing/2014/main" xmlns="" val="1245832227"/>
                  </a:ext>
                </a:extLst>
              </a:tr>
              <a:tr h="735496">
                <a:tc>
                  <a:txBody>
                    <a:bodyPr/>
                    <a:lstStyle/>
                    <a:p>
                      <a:r>
                        <a:rPr lang="et-EE" b="1" dirty="0" smtClean="0"/>
                        <a:t>3</a:t>
                      </a:r>
                      <a:endParaRPr lang="et-EE" b="1" dirty="0"/>
                    </a:p>
                  </a:txBody>
                  <a:tcPr/>
                </a:tc>
                <a:tc>
                  <a:txBody>
                    <a:bodyPr/>
                    <a:lstStyle/>
                    <a:p>
                      <a:r>
                        <a:rPr lang="et-EE" sz="3599" b="1" kern="1200" dirty="0" smtClean="0">
                          <a:solidFill>
                            <a:schemeClr val="dk1"/>
                          </a:solidFill>
                          <a:effectLst/>
                          <a:latin typeface="+mn-lt"/>
                          <a:ea typeface="+mn-ea"/>
                          <a:cs typeface="+mn-cs"/>
                        </a:rPr>
                        <a:t>Hoone avaliku kasutuse osakaal ja ligipääsetavus</a:t>
                      </a:r>
                      <a:endParaRPr lang="et-EE" b="1" dirty="0"/>
                    </a:p>
                  </a:txBody>
                  <a:tcPr/>
                </a:tc>
                <a:tc>
                  <a:txBody>
                    <a:bodyPr/>
                    <a:lstStyle/>
                    <a:p>
                      <a:pPr algn="ctr"/>
                      <a:r>
                        <a:rPr lang="et-EE" b="1" dirty="0" smtClean="0"/>
                        <a:t>20</a:t>
                      </a:r>
                      <a:endParaRPr lang="et-EE" b="1" dirty="0"/>
                    </a:p>
                  </a:txBody>
                  <a:tcPr/>
                </a:tc>
                <a:tc>
                  <a:txBody>
                    <a:bodyPr/>
                    <a:lstStyle/>
                    <a:p>
                      <a:pPr algn="ctr"/>
                      <a:r>
                        <a:rPr lang="et-EE" b="1" dirty="0" smtClean="0"/>
                        <a:t>20%</a:t>
                      </a:r>
                      <a:endParaRPr lang="et-EE" b="1" dirty="0"/>
                    </a:p>
                  </a:txBody>
                  <a:tcPr/>
                </a:tc>
                <a:extLst>
                  <a:ext uri="{0D108BD9-81ED-4DB2-BD59-A6C34878D82A}">
                    <a16:rowId xmlns:a16="http://schemas.microsoft.com/office/drawing/2014/main" xmlns="" val="1666159453"/>
                  </a:ext>
                </a:extLst>
              </a:tr>
              <a:tr h="616050">
                <a:tc>
                  <a:txBody>
                    <a:bodyPr/>
                    <a:lstStyle/>
                    <a:p>
                      <a:r>
                        <a:rPr lang="et-EE" dirty="0" smtClean="0"/>
                        <a:t>3.1</a:t>
                      </a:r>
                      <a:endParaRPr lang="et-EE" dirty="0"/>
                    </a:p>
                  </a:txBody>
                  <a:tcPr/>
                </a:tc>
                <a:tc>
                  <a:txBody>
                    <a:bodyPr/>
                    <a:lstStyle/>
                    <a:p>
                      <a:r>
                        <a:rPr lang="et-EE" sz="3599" kern="1200" dirty="0" smtClean="0">
                          <a:solidFill>
                            <a:schemeClr val="dk1"/>
                          </a:solidFill>
                          <a:effectLst/>
                          <a:latin typeface="+mn-lt"/>
                          <a:ea typeface="+mn-ea"/>
                          <a:cs typeface="+mn-cs"/>
                        </a:rPr>
                        <a:t>Hoone avaliku kasutuse osakaal</a:t>
                      </a:r>
                      <a:endParaRPr lang="et-EE" dirty="0"/>
                    </a:p>
                  </a:txBody>
                  <a:tcPr/>
                </a:tc>
                <a:tc>
                  <a:txBody>
                    <a:bodyPr/>
                    <a:lstStyle/>
                    <a:p>
                      <a:pPr algn="r"/>
                      <a:r>
                        <a:rPr lang="et-EE" dirty="0" smtClean="0"/>
                        <a:t>15</a:t>
                      </a:r>
                      <a:endParaRPr lang="et-EE" dirty="0"/>
                    </a:p>
                  </a:txBody>
                  <a:tcPr/>
                </a:tc>
                <a:tc>
                  <a:txBody>
                    <a:bodyPr/>
                    <a:lstStyle/>
                    <a:p>
                      <a:pPr algn="ctr"/>
                      <a:endParaRPr lang="et-EE" dirty="0"/>
                    </a:p>
                  </a:txBody>
                  <a:tcPr/>
                </a:tc>
                <a:extLst>
                  <a:ext uri="{0D108BD9-81ED-4DB2-BD59-A6C34878D82A}">
                    <a16:rowId xmlns:a16="http://schemas.microsoft.com/office/drawing/2014/main" xmlns="" val="3772002579"/>
                  </a:ext>
                </a:extLst>
              </a:tr>
              <a:tr h="616050">
                <a:tc>
                  <a:txBody>
                    <a:bodyPr/>
                    <a:lstStyle/>
                    <a:p>
                      <a:r>
                        <a:rPr lang="et-EE" dirty="0" smtClean="0"/>
                        <a:t>3.2</a:t>
                      </a:r>
                      <a:endParaRPr lang="et-EE" dirty="0"/>
                    </a:p>
                  </a:txBody>
                  <a:tcPr/>
                </a:tc>
                <a:tc>
                  <a:txBody>
                    <a:bodyPr/>
                    <a:lstStyle/>
                    <a:p>
                      <a:r>
                        <a:rPr lang="et-EE" sz="3599" b="0" kern="1200" dirty="0" smtClean="0">
                          <a:solidFill>
                            <a:schemeClr val="dk1"/>
                          </a:solidFill>
                          <a:effectLst/>
                          <a:latin typeface="+mn-lt"/>
                          <a:ea typeface="+mn-ea"/>
                          <a:cs typeface="+mn-cs"/>
                        </a:rPr>
                        <a:t>Hoone ligipääsetavus</a:t>
                      </a:r>
                      <a:endParaRPr lang="et-EE" b="0" dirty="0"/>
                    </a:p>
                  </a:txBody>
                  <a:tcPr/>
                </a:tc>
                <a:tc>
                  <a:txBody>
                    <a:bodyPr/>
                    <a:lstStyle/>
                    <a:p>
                      <a:pPr algn="r"/>
                      <a:r>
                        <a:rPr lang="et-EE" dirty="0" smtClean="0"/>
                        <a:t>5</a:t>
                      </a:r>
                      <a:endParaRPr lang="et-EE" dirty="0"/>
                    </a:p>
                  </a:txBody>
                  <a:tcPr/>
                </a:tc>
                <a:tc>
                  <a:txBody>
                    <a:bodyPr/>
                    <a:lstStyle/>
                    <a:p>
                      <a:pPr algn="ctr"/>
                      <a:endParaRPr lang="et-EE" dirty="0"/>
                    </a:p>
                  </a:txBody>
                  <a:tcPr/>
                </a:tc>
                <a:extLst>
                  <a:ext uri="{0D108BD9-81ED-4DB2-BD59-A6C34878D82A}">
                    <a16:rowId xmlns:a16="http://schemas.microsoft.com/office/drawing/2014/main" xmlns="" val="3442175211"/>
                  </a:ext>
                </a:extLst>
              </a:tr>
              <a:tr h="668164">
                <a:tc>
                  <a:txBody>
                    <a:bodyPr/>
                    <a:lstStyle/>
                    <a:p>
                      <a:r>
                        <a:rPr lang="et-EE" b="1" dirty="0" smtClean="0"/>
                        <a:t>4</a:t>
                      </a:r>
                      <a:endParaRPr lang="et-EE" b="1" dirty="0"/>
                    </a:p>
                  </a:txBody>
                  <a:tcPr/>
                </a:tc>
                <a:tc>
                  <a:txBody>
                    <a:bodyPr/>
                    <a:lstStyle/>
                    <a:p>
                      <a:r>
                        <a:rPr lang="et-EE" sz="3599" b="1" kern="1200" dirty="0" smtClean="0">
                          <a:solidFill>
                            <a:schemeClr val="dk1"/>
                          </a:solidFill>
                          <a:effectLst/>
                          <a:latin typeface="+mn-lt"/>
                          <a:ea typeface="+mn-ea"/>
                          <a:cs typeface="+mn-cs"/>
                        </a:rPr>
                        <a:t>Hoone projektieelne kasutuse määr ja tehniline seisukord</a:t>
                      </a:r>
                      <a:endParaRPr lang="et-EE" b="1" dirty="0"/>
                    </a:p>
                  </a:txBody>
                  <a:tcPr/>
                </a:tc>
                <a:tc>
                  <a:txBody>
                    <a:bodyPr/>
                    <a:lstStyle/>
                    <a:p>
                      <a:pPr algn="ctr"/>
                      <a:r>
                        <a:rPr lang="et-EE" b="1" dirty="0" smtClean="0"/>
                        <a:t>10</a:t>
                      </a:r>
                      <a:endParaRPr lang="et-EE" b="1" dirty="0"/>
                    </a:p>
                  </a:txBody>
                  <a:tcPr/>
                </a:tc>
                <a:tc>
                  <a:txBody>
                    <a:bodyPr/>
                    <a:lstStyle/>
                    <a:p>
                      <a:pPr algn="ctr"/>
                      <a:r>
                        <a:rPr lang="et-EE" b="1" dirty="0" smtClean="0"/>
                        <a:t>10%</a:t>
                      </a:r>
                      <a:endParaRPr lang="et-EE" b="1" dirty="0"/>
                    </a:p>
                  </a:txBody>
                  <a:tcPr/>
                </a:tc>
                <a:extLst>
                  <a:ext uri="{0D108BD9-81ED-4DB2-BD59-A6C34878D82A}">
                    <a16:rowId xmlns:a16="http://schemas.microsoft.com/office/drawing/2014/main" xmlns="" val="2454303319"/>
                  </a:ext>
                </a:extLst>
              </a:tr>
              <a:tr h="636104">
                <a:tc>
                  <a:txBody>
                    <a:bodyPr/>
                    <a:lstStyle/>
                    <a:p>
                      <a:r>
                        <a:rPr lang="et-EE" b="1" dirty="0" smtClean="0"/>
                        <a:t>5</a:t>
                      </a:r>
                      <a:endParaRPr lang="et-EE" b="1" dirty="0"/>
                    </a:p>
                  </a:txBody>
                  <a:tcPr/>
                </a:tc>
                <a:tc>
                  <a:txBody>
                    <a:bodyPr/>
                    <a:lstStyle/>
                    <a:p>
                      <a:r>
                        <a:rPr lang="et-EE" sz="3599" b="1" kern="1200" dirty="0" smtClean="0">
                          <a:solidFill>
                            <a:schemeClr val="dk1"/>
                          </a:solidFill>
                          <a:effectLst/>
                          <a:latin typeface="+mn-lt"/>
                          <a:ea typeface="+mn-ea"/>
                          <a:cs typeface="+mn-cs"/>
                        </a:rPr>
                        <a:t>Partnerite osalemine projekti planeerimisel ja elluviimisel</a:t>
                      </a:r>
                      <a:endParaRPr lang="et-EE" b="1" dirty="0"/>
                    </a:p>
                  </a:txBody>
                  <a:tcPr/>
                </a:tc>
                <a:tc>
                  <a:txBody>
                    <a:bodyPr/>
                    <a:lstStyle/>
                    <a:p>
                      <a:pPr algn="ctr"/>
                      <a:r>
                        <a:rPr lang="et-EE" b="1" dirty="0" smtClean="0"/>
                        <a:t>10</a:t>
                      </a:r>
                      <a:endParaRPr lang="et-EE" b="1" dirty="0"/>
                    </a:p>
                  </a:txBody>
                  <a:tcPr/>
                </a:tc>
                <a:tc>
                  <a:txBody>
                    <a:bodyPr/>
                    <a:lstStyle/>
                    <a:p>
                      <a:pPr algn="ctr"/>
                      <a:r>
                        <a:rPr lang="et-EE" b="1" dirty="0" smtClean="0"/>
                        <a:t>10%</a:t>
                      </a:r>
                      <a:endParaRPr lang="et-EE" b="1" dirty="0"/>
                    </a:p>
                  </a:txBody>
                  <a:tcPr/>
                </a:tc>
                <a:extLst>
                  <a:ext uri="{0D108BD9-81ED-4DB2-BD59-A6C34878D82A}">
                    <a16:rowId xmlns:a16="http://schemas.microsoft.com/office/drawing/2014/main" xmlns="" val="1914729264"/>
                  </a:ext>
                </a:extLst>
              </a:tr>
              <a:tr h="616050">
                <a:tc>
                  <a:txBody>
                    <a:bodyPr/>
                    <a:lstStyle/>
                    <a:p>
                      <a:endParaRPr lang="et-EE"/>
                    </a:p>
                  </a:txBody>
                  <a:tcPr/>
                </a:tc>
                <a:tc>
                  <a:txBody>
                    <a:bodyPr/>
                    <a:lstStyle/>
                    <a:p>
                      <a:pPr algn="r"/>
                      <a:r>
                        <a:rPr lang="et-EE" dirty="0" smtClean="0"/>
                        <a:t>Kokku</a:t>
                      </a:r>
                      <a:endParaRPr lang="et-EE" dirty="0"/>
                    </a:p>
                  </a:txBody>
                  <a:tcPr/>
                </a:tc>
                <a:tc>
                  <a:txBody>
                    <a:bodyPr/>
                    <a:lstStyle/>
                    <a:p>
                      <a:pPr algn="ctr"/>
                      <a:r>
                        <a:rPr lang="et-EE" dirty="0" smtClean="0"/>
                        <a:t>100</a:t>
                      </a:r>
                      <a:endParaRPr lang="et-EE" dirty="0"/>
                    </a:p>
                  </a:txBody>
                  <a:tcPr/>
                </a:tc>
                <a:tc>
                  <a:txBody>
                    <a:bodyPr/>
                    <a:lstStyle/>
                    <a:p>
                      <a:pPr algn="ctr"/>
                      <a:r>
                        <a:rPr lang="et-EE" dirty="0" smtClean="0"/>
                        <a:t>100%</a:t>
                      </a:r>
                      <a:endParaRPr lang="et-EE" dirty="0"/>
                    </a:p>
                  </a:txBody>
                  <a:tcPr/>
                </a:tc>
                <a:extLst>
                  <a:ext uri="{0D108BD9-81ED-4DB2-BD59-A6C34878D82A}">
                    <a16:rowId xmlns:a16="http://schemas.microsoft.com/office/drawing/2014/main" xmlns="" val="2855253656"/>
                  </a:ext>
                </a:extLst>
              </a:tr>
            </a:tbl>
          </a:graphicData>
        </a:graphic>
      </p:graphicFrame>
    </p:spTree>
    <p:extLst>
      <p:ext uri="{BB962C8B-B14F-4D97-AF65-F5344CB8AC3E}">
        <p14:creationId xmlns:p14="http://schemas.microsoft.com/office/powerpoint/2010/main" val="2136637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1260386" y="1097394"/>
            <a:ext cx="21861705" cy="1077218"/>
          </a:xfrm>
        </p:spPr>
        <p:txBody>
          <a:bodyPr/>
          <a:lstStyle/>
          <a:p>
            <a:r>
              <a:rPr lang="et-EE" dirty="0"/>
              <a:t>Kriteerium 1: Projekti kvaliteet</a:t>
            </a:r>
          </a:p>
        </p:txBody>
      </p:sp>
      <p:sp>
        <p:nvSpPr>
          <p:cNvPr id="3" name="Sisu kohatäide 2"/>
          <p:cNvSpPr>
            <a:spLocks noGrp="1"/>
          </p:cNvSpPr>
          <p:nvPr>
            <p:ph idx="1"/>
          </p:nvPr>
        </p:nvSpPr>
        <p:spPr/>
        <p:txBody>
          <a:bodyPr>
            <a:normAutofit/>
          </a:bodyPr>
          <a:lstStyle/>
          <a:p>
            <a:pPr marL="0" indent="0">
              <a:buNone/>
            </a:pPr>
            <a:r>
              <a:rPr lang="et-EE" b="1" dirty="0"/>
              <a:t>1.1 Taotleja ja partneri pädevus ja suutlikkus</a:t>
            </a:r>
            <a:endParaRPr lang="et-EE" dirty="0"/>
          </a:p>
          <a:p>
            <a:pPr marL="0" indent="0">
              <a:buNone/>
            </a:pPr>
            <a:r>
              <a:rPr lang="et-EE" dirty="0"/>
              <a:t>Hinnatakse projekti elluviijate tausta ja pädevust. Hinnang antakse projektijuhi CV, meeskonnaliikmete rollide kirjelduse, taotlusvormis ja eelarves sisalduva muu info põhjal.</a:t>
            </a:r>
          </a:p>
          <a:p>
            <a:pPr marL="0" indent="0">
              <a:buNone/>
            </a:pPr>
            <a:r>
              <a:rPr lang="et-EE" b="1" dirty="0"/>
              <a:t>1.2 Tegevus- ja ajakava, riskid</a:t>
            </a:r>
          </a:p>
          <a:p>
            <a:pPr marL="0" indent="0">
              <a:buNone/>
            </a:pPr>
            <a:r>
              <a:rPr lang="et-EE" dirty="0" smtClean="0"/>
              <a:t>Hinnatakse </a:t>
            </a:r>
            <a:r>
              <a:rPr lang="et-EE" dirty="0"/>
              <a:t>projekti elluviimise eeldatavat kvaliteeti (sh ajakava, tegevuskava, riskitegureid ja nende maandamist). Kohustuslike teavitustegevustena peab toetuse saaja korraldama vähemalt kaks projekti tegevusi ja tulemusi kajastavat avalikku üritust ning looma eesti- ning ingliskeelse projekti kodulehe.</a:t>
            </a:r>
            <a:endParaRPr lang="et-EE" b="1" dirty="0"/>
          </a:p>
          <a:p>
            <a:pPr marL="0" indent="0">
              <a:buNone/>
            </a:pPr>
            <a:r>
              <a:rPr lang="et-EE" b="1" dirty="0"/>
              <a:t>1.3 Projekti jätkusuutlikkus</a:t>
            </a:r>
            <a:endParaRPr lang="et-EE" dirty="0"/>
          </a:p>
          <a:p>
            <a:pPr marL="0" indent="0">
              <a:buNone/>
            </a:pPr>
            <a:r>
              <a:rPr lang="et-EE" dirty="0" smtClean="0"/>
              <a:t>Hinnatakse </a:t>
            </a:r>
            <a:r>
              <a:rPr lang="et-EE" dirty="0"/>
              <a:t>projektitegevuste majanduslikku, sotsiaalset ja institutsionaalset jätkusuutlikkust: kuidas on tagatud hoone kasutuses hoidmine ja finantseerimine pärast toetuse lõppemist. Projekti raames restaureeritud hoone ja soetatud esemed peavad olema projekti taotluses kirjeldatud avalikus kasutuses vähemalt 5 aasta jooksul alates projekti lõpparuande kinnitamisest rakendusüksuse </a:t>
            </a:r>
            <a:r>
              <a:rPr lang="et-EE" dirty="0" smtClean="0"/>
              <a:t>poolt.</a:t>
            </a:r>
          </a:p>
          <a:p>
            <a:pPr marL="0" indent="0">
              <a:buNone/>
            </a:pPr>
            <a:endParaRPr lang="et-EE" dirty="0"/>
          </a:p>
        </p:txBody>
      </p:sp>
    </p:spTree>
    <p:extLst>
      <p:ext uri="{BB962C8B-B14F-4D97-AF65-F5344CB8AC3E}">
        <p14:creationId xmlns:p14="http://schemas.microsoft.com/office/powerpoint/2010/main" val="2719852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a:t>Kriteerium 1: Projekti kvaliteet</a:t>
            </a:r>
          </a:p>
        </p:txBody>
      </p:sp>
      <p:sp>
        <p:nvSpPr>
          <p:cNvPr id="3" name="Sisu kohatäide 2"/>
          <p:cNvSpPr>
            <a:spLocks noGrp="1"/>
          </p:cNvSpPr>
          <p:nvPr>
            <p:ph idx="1"/>
          </p:nvPr>
        </p:nvSpPr>
        <p:spPr/>
        <p:txBody>
          <a:bodyPr>
            <a:normAutofit/>
          </a:bodyPr>
          <a:lstStyle/>
          <a:p>
            <a:pPr marL="0" indent="0">
              <a:buNone/>
            </a:pPr>
            <a:r>
              <a:rPr lang="et-EE" b="1" dirty="0"/>
              <a:t>1.4 Taotleja finantsvõimekus</a:t>
            </a:r>
            <a:endParaRPr lang="et-EE" dirty="0"/>
          </a:p>
          <a:p>
            <a:pPr marL="0" indent="0">
              <a:buNone/>
            </a:pPr>
            <a:r>
              <a:rPr lang="et-EE" dirty="0"/>
              <a:t>Hinnatakse, milline on taotleja võimekus projekti ellu viia, sh omafinantseeringu olemasolu. Kas vajalikud vahendid on olemas või on plaanitud realistlikud allikad nende hankimiseks (laen, toetus muudelt investoritelt). Hinnang antakse finantsanalüüsis sisalduva info ja taotlusele lisatud kinnituste (nt panga kinnitus laenukõlblikkuse kohta, investori kinnitus, omavalitsuse eelarvestrateegia, volikogu kinnitus vms) põhjal.</a:t>
            </a:r>
          </a:p>
          <a:p>
            <a:pPr marL="0" indent="0">
              <a:buNone/>
            </a:pPr>
            <a:r>
              <a:rPr lang="et-EE" b="1" dirty="0" smtClean="0"/>
              <a:t>1.5 </a:t>
            </a:r>
            <a:r>
              <a:rPr lang="et-EE" b="1" dirty="0"/>
              <a:t>Eelarve läbimõeldus</a:t>
            </a:r>
            <a:endParaRPr lang="et-EE" dirty="0"/>
          </a:p>
          <a:p>
            <a:pPr marL="0" indent="0">
              <a:buNone/>
            </a:pPr>
            <a:r>
              <a:rPr lang="et-EE" dirty="0" smtClean="0"/>
              <a:t>Hinnatakse </a:t>
            </a:r>
            <a:r>
              <a:rPr lang="et-EE" dirty="0"/>
              <a:t>eelarve kvaliteeti, sealhulgas kuluartiklite põhjendatust. Hinnang antakse taotlusvormis sisalduva info, eelarve ja finantsanalüüsi põhjal</a:t>
            </a:r>
            <a:r>
              <a:rPr lang="et-EE" dirty="0" smtClean="0"/>
              <a:t>.</a:t>
            </a:r>
            <a:endParaRPr lang="et-EE" dirty="0"/>
          </a:p>
          <a:p>
            <a:pPr marL="0" indent="0">
              <a:buNone/>
            </a:pPr>
            <a:r>
              <a:rPr lang="et-EE" b="1" dirty="0"/>
              <a:t>1.6 Omafinantseeringu määr</a:t>
            </a:r>
            <a:endParaRPr lang="et-EE" dirty="0"/>
          </a:p>
          <a:p>
            <a:pPr marL="0" indent="0">
              <a:buNone/>
            </a:pPr>
            <a:r>
              <a:rPr lang="et-EE" dirty="0" smtClean="0"/>
              <a:t>0 </a:t>
            </a:r>
            <a:r>
              <a:rPr lang="et-EE" dirty="0"/>
              <a:t>punkti - projekti omafinantseeringu määr on 20</a:t>
            </a:r>
            <a:r>
              <a:rPr lang="et-EE" dirty="0" smtClean="0"/>
              <a:t>%</a:t>
            </a:r>
            <a:endParaRPr lang="et-EE" dirty="0"/>
          </a:p>
          <a:p>
            <a:pPr marL="0" indent="0">
              <a:buNone/>
            </a:pPr>
            <a:r>
              <a:rPr lang="et-EE" dirty="0"/>
              <a:t>2 punkti – projekti omafinantseeringu määr on 21% – 30</a:t>
            </a:r>
            <a:r>
              <a:rPr lang="et-EE" dirty="0" smtClean="0"/>
              <a:t>%</a:t>
            </a:r>
            <a:endParaRPr lang="et-EE" dirty="0"/>
          </a:p>
          <a:p>
            <a:pPr marL="0" indent="0">
              <a:buNone/>
            </a:pPr>
            <a:r>
              <a:rPr lang="et-EE" dirty="0"/>
              <a:t>4 punkti – projekti omafinantseeringu määr on üle 30%</a:t>
            </a:r>
          </a:p>
        </p:txBody>
      </p:sp>
    </p:spTree>
    <p:extLst>
      <p:ext uri="{BB962C8B-B14F-4D97-AF65-F5344CB8AC3E}">
        <p14:creationId xmlns:p14="http://schemas.microsoft.com/office/powerpoint/2010/main" val="75742886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E1E1C"/>
      </a:dk2>
      <a:lt2>
        <a:srgbClr val="0573BA"/>
      </a:lt2>
      <a:accent1>
        <a:srgbClr val="0573BA"/>
      </a:accent1>
      <a:accent2>
        <a:srgbClr val="E94E2E"/>
      </a:accent2>
      <a:accent3>
        <a:srgbClr val="02AB84"/>
      </a:accent3>
      <a:accent4>
        <a:srgbClr val="FFC000"/>
      </a:accent4>
      <a:accent5>
        <a:srgbClr val="4472C4"/>
      </a:accent5>
      <a:accent6>
        <a:srgbClr val="70AD47"/>
      </a:accent6>
      <a:hlink>
        <a:srgbClr val="0563C1"/>
      </a:hlink>
      <a:folHlink>
        <a:srgbClr val="954F72"/>
      </a:folHlink>
    </a:clrScheme>
    <a:fontScheme name="Egendefinert 1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_EØSMidlene.potx" id="{2877A2A8-6D65-4BE8-A3B9-A911333E1F70}" vid="{D3D72181-B44E-471C-A438-738F633005D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PPT-mal_EØSMidlene</Template>
  <TotalTime>424</TotalTime>
  <Words>1055</Words>
  <Application>Microsoft Office PowerPoint</Application>
  <PresentationFormat>Custom</PresentationFormat>
  <Paragraphs>153</Paragraphs>
  <Slides>14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 Unicode MS</vt:lpstr>
      <vt:lpstr>Arial</vt:lpstr>
      <vt:lpstr>Calibri</vt:lpstr>
      <vt:lpstr>Roboto Condensed</vt:lpstr>
      <vt:lpstr>Times New Roman</vt:lpstr>
      <vt:lpstr>Wingdings</vt:lpstr>
      <vt:lpstr>Office-tema</vt:lpstr>
      <vt:lpstr>Muinsuskaitsealad ajaloolistes linnakeskustes. Taotlusvooru infopäev</vt:lpstr>
      <vt:lpstr>Programm „Kohalik areng ja vaesuse vähendamine“</vt:lpstr>
      <vt:lpstr>Programm „Kohalik areng ja vaesuse vähendamine“</vt:lpstr>
      <vt:lpstr>Eesmärgid </vt:lpstr>
      <vt:lpstr>PowerPoint Presentation</vt:lpstr>
      <vt:lpstr>Tulemused</vt:lpstr>
      <vt:lpstr>PowerPoint Presentation</vt:lpstr>
      <vt:lpstr>Kriteerium 1: Projekti kvaliteet</vt:lpstr>
      <vt:lpstr>Kriteerium 1: Projekti kvaliteet</vt:lpstr>
      <vt:lpstr>Kriteerium 2: Hoone, selle mõju linnaruumis ja funktsiooni mõju muinsuskaitsealale</vt:lpstr>
      <vt:lpstr>Kriteerium 3: Hoone avaliku kasutuse osakaal ja ligipääsetavus</vt:lpstr>
      <vt:lpstr>Kriteerium 4: Hoone projektieelne kasutuse määr ja tehniline seisukord</vt:lpstr>
      <vt:lpstr>Kriteerium 5: Partnerite osalemine projekti planeerimisel ja elluviimisel</vt:lpstr>
      <vt:lpstr>Taotlusvoor on avatud 1. juuli – 30. november 2020  Projekti „Ajalooliste linnasüdamete elavdamine ja kohalik areng kultuuripärandi kaudu“ avaüritus 26. augustil 2020 kell 10 Paide raekojas https://www.muinsuskaitseamet.ee/et/ameti-tegevus/ajalooliste-linnasudamete-elavdamine-ja-kohalik-areng-kultuuriparandi-kaudu   </vt:lpstr>
    </vt:vector>
  </TitlesOfParts>
  <Company>EFTA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WEGGERSEN Lillann</dc:creator>
  <cp:lastModifiedBy>Kelly Poopuu</cp:lastModifiedBy>
  <cp:revision>25</cp:revision>
  <dcterms:created xsi:type="dcterms:W3CDTF">2017-06-12T12:11:38Z</dcterms:created>
  <dcterms:modified xsi:type="dcterms:W3CDTF">2020-08-21T04:46:47Z</dcterms:modified>
</cp:coreProperties>
</file>