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1"/>
  </p:notesMasterIdLst>
  <p:handoutMasterIdLst>
    <p:handoutMasterId r:id="rId22"/>
  </p:handoutMasterIdLst>
  <p:sldIdLst>
    <p:sldId id="257" r:id="rId2"/>
    <p:sldId id="260" r:id="rId3"/>
    <p:sldId id="273" r:id="rId4"/>
    <p:sldId id="274" r:id="rId5"/>
    <p:sldId id="286" r:id="rId6"/>
    <p:sldId id="285" r:id="rId7"/>
    <p:sldId id="283" r:id="rId8"/>
    <p:sldId id="284" r:id="rId9"/>
    <p:sldId id="282" r:id="rId10"/>
    <p:sldId id="279" r:id="rId11"/>
    <p:sldId id="281" r:id="rId12"/>
    <p:sldId id="265" r:id="rId13"/>
    <p:sldId id="266" r:id="rId14"/>
    <p:sldId id="275" r:id="rId15"/>
    <p:sldId id="267" r:id="rId16"/>
    <p:sldId id="278" r:id="rId17"/>
    <p:sldId id="277" r:id="rId18"/>
    <p:sldId id="276" r:id="rId19"/>
    <p:sldId id="272" r:id="rId20"/>
  </p:sldIdLst>
  <p:sldSz cx="24380825" cy="13714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C74"/>
    <a:srgbClr val="3EAF79"/>
    <a:srgbClr val="D8222C"/>
    <a:srgbClr val="FF0016"/>
    <a:srgbClr val="003096"/>
    <a:srgbClr val="20D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4661" autoAdjust="0"/>
  </p:normalViewPr>
  <p:slideViewPr>
    <p:cSldViewPr snapToGrid="0">
      <p:cViewPr varScale="1">
        <p:scale>
          <a:sx n="17" d="100"/>
          <a:sy n="17" d="100"/>
        </p:scale>
        <p:origin x="437" y="67"/>
      </p:cViewPr>
      <p:guideLst/>
    </p:cSldViewPr>
  </p:slideViewPr>
  <p:notesTextViewPr>
    <p:cViewPr>
      <p:scale>
        <a:sx n="1" d="1"/>
        <a:sy n="1" d="1"/>
      </p:scale>
      <p:origin x="0" y="0"/>
    </p:cViewPr>
  </p:notesTextViewPr>
  <p:notesViewPr>
    <p:cSldViewPr snapToGrid="0" showGuides="1">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B4293-F05B-4ED7-A55C-7738C3E91AF5}" type="doc">
      <dgm:prSet loTypeId="urn:microsoft.com/office/officeart/2005/8/layout/list1" loCatId="list" qsTypeId="urn:microsoft.com/office/officeart/2005/8/quickstyle/3d6" qsCatId="3D" csTypeId="urn:microsoft.com/office/officeart/2005/8/colors/colorful2" csCatId="colorful" phldr="1"/>
      <dgm:spPr/>
      <dgm:t>
        <a:bodyPr/>
        <a:lstStyle/>
        <a:p>
          <a:endParaRPr lang="et-EE"/>
        </a:p>
      </dgm:t>
    </dgm:pt>
    <dgm:pt modelId="{1B4F3510-8442-4E54-A951-27A6B43777F6}">
      <dgm:prSet phldrT="[Tekst]"/>
      <dgm:spPr/>
      <dgm:t>
        <a:bodyPr/>
        <a:lstStyle/>
        <a:p>
          <a:r>
            <a:rPr lang="et-EE" dirty="0" smtClean="0"/>
            <a:t>Põhjendatus, kooli valmisolek</a:t>
          </a:r>
          <a:endParaRPr lang="et-EE" dirty="0"/>
        </a:p>
      </dgm:t>
    </dgm:pt>
    <dgm:pt modelId="{09444B44-115E-4003-B317-0AA42CDBA9EA}" type="parTrans" cxnId="{6E4FE252-D06B-4737-94B9-D572438187AE}">
      <dgm:prSet/>
      <dgm:spPr/>
      <dgm:t>
        <a:bodyPr/>
        <a:lstStyle/>
        <a:p>
          <a:endParaRPr lang="et-EE"/>
        </a:p>
      </dgm:t>
    </dgm:pt>
    <dgm:pt modelId="{08F5A96C-DC0F-42DB-B9D0-6E095FD5781D}" type="sibTrans" cxnId="{6E4FE252-D06B-4737-94B9-D572438187AE}">
      <dgm:prSet/>
      <dgm:spPr/>
      <dgm:t>
        <a:bodyPr/>
        <a:lstStyle/>
        <a:p>
          <a:endParaRPr lang="et-EE"/>
        </a:p>
      </dgm:t>
    </dgm:pt>
    <dgm:pt modelId="{97B9DE08-E5C0-4FF2-A6AA-B1F4DC12E62F}">
      <dgm:prSet phldrT="[Tekst]"/>
      <dgm:spPr/>
      <dgm:t>
        <a:bodyPr/>
        <a:lstStyle/>
        <a:p>
          <a:r>
            <a:rPr lang="et-EE" dirty="0" smtClean="0"/>
            <a:t>Kooliväline koostöövõrgustik</a:t>
          </a:r>
          <a:endParaRPr lang="et-EE" dirty="0"/>
        </a:p>
      </dgm:t>
    </dgm:pt>
    <dgm:pt modelId="{D24E3E7E-AA56-439C-80FB-31E9BC2A8314}" type="parTrans" cxnId="{86B588DA-C671-4A88-8592-AB630A414A82}">
      <dgm:prSet/>
      <dgm:spPr/>
      <dgm:t>
        <a:bodyPr/>
        <a:lstStyle/>
        <a:p>
          <a:endParaRPr lang="et-EE"/>
        </a:p>
      </dgm:t>
    </dgm:pt>
    <dgm:pt modelId="{99FC6FFA-A3B3-4231-ACDC-94E52822F6CC}" type="sibTrans" cxnId="{86B588DA-C671-4A88-8592-AB630A414A82}">
      <dgm:prSet/>
      <dgm:spPr/>
      <dgm:t>
        <a:bodyPr/>
        <a:lstStyle/>
        <a:p>
          <a:endParaRPr lang="et-EE"/>
        </a:p>
      </dgm:t>
    </dgm:pt>
    <dgm:pt modelId="{A5B10B4D-F67B-4A5C-A013-A9F3E0BA6673}">
      <dgm:prSet phldrT="[Tekst]"/>
      <dgm:spPr/>
      <dgm:t>
        <a:bodyPr/>
        <a:lstStyle/>
        <a:p>
          <a:r>
            <a:rPr lang="et-EE" dirty="0" smtClean="0"/>
            <a:t>Tegevuse jätkusuutlikkuse tagamine</a:t>
          </a:r>
          <a:endParaRPr lang="et-EE" dirty="0"/>
        </a:p>
      </dgm:t>
    </dgm:pt>
    <dgm:pt modelId="{18C7200E-163D-40AA-A027-08E5D42FAE51}" type="parTrans" cxnId="{AEB56E73-937F-4B55-B40D-68B7074241C8}">
      <dgm:prSet/>
      <dgm:spPr/>
      <dgm:t>
        <a:bodyPr/>
        <a:lstStyle/>
        <a:p>
          <a:endParaRPr lang="et-EE"/>
        </a:p>
      </dgm:t>
    </dgm:pt>
    <dgm:pt modelId="{89110F92-BA05-437B-ADD7-1E8097D67F9B}" type="sibTrans" cxnId="{AEB56E73-937F-4B55-B40D-68B7074241C8}">
      <dgm:prSet/>
      <dgm:spPr/>
      <dgm:t>
        <a:bodyPr/>
        <a:lstStyle/>
        <a:p>
          <a:endParaRPr lang="et-EE"/>
        </a:p>
      </dgm:t>
    </dgm:pt>
    <dgm:pt modelId="{C1C47A1C-E529-464E-9928-A98BEB78E256}">
      <dgm:prSet/>
      <dgm:spPr/>
      <dgm:t>
        <a:bodyPr/>
        <a:lstStyle/>
        <a:p>
          <a:r>
            <a:rPr lang="et-EE" dirty="0" smtClean="0"/>
            <a:t>Panus tulemustesse</a:t>
          </a:r>
          <a:endParaRPr lang="et-EE" dirty="0"/>
        </a:p>
      </dgm:t>
    </dgm:pt>
    <dgm:pt modelId="{A0790268-343D-4A93-A46F-A4852B55D84F}" type="parTrans" cxnId="{C15B0313-5CFF-4336-A77C-CAD0A22D0FB0}">
      <dgm:prSet/>
      <dgm:spPr/>
      <dgm:t>
        <a:bodyPr/>
        <a:lstStyle/>
        <a:p>
          <a:endParaRPr lang="et-EE"/>
        </a:p>
      </dgm:t>
    </dgm:pt>
    <dgm:pt modelId="{32082EEA-1672-4042-BF54-96F4C8645386}" type="sibTrans" cxnId="{C15B0313-5CFF-4336-A77C-CAD0A22D0FB0}">
      <dgm:prSet/>
      <dgm:spPr/>
      <dgm:t>
        <a:bodyPr/>
        <a:lstStyle/>
        <a:p>
          <a:endParaRPr lang="et-EE"/>
        </a:p>
      </dgm:t>
    </dgm:pt>
    <dgm:pt modelId="{51072418-F3E4-4321-9C72-9A0424297A2E}" type="pres">
      <dgm:prSet presAssocID="{94FB4293-F05B-4ED7-A55C-7738C3E91AF5}" presName="linear" presStyleCnt="0">
        <dgm:presLayoutVars>
          <dgm:dir/>
          <dgm:animLvl val="lvl"/>
          <dgm:resizeHandles val="exact"/>
        </dgm:presLayoutVars>
      </dgm:prSet>
      <dgm:spPr/>
      <dgm:t>
        <a:bodyPr/>
        <a:lstStyle/>
        <a:p>
          <a:endParaRPr lang="et-EE"/>
        </a:p>
      </dgm:t>
    </dgm:pt>
    <dgm:pt modelId="{7E6C7F34-59FB-44D2-89A2-2803D4FB1A07}" type="pres">
      <dgm:prSet presAssocID="{1B4F3510-8442-4E54-A951-27A6B43777F6}" presName="parentLin" presStyleCnt="0"/>
      <dgm:spPr/>
      <dgm:t>
        <a:bodyPr/>
        <a:lstStyle/>
        <a:p>
          <a:endParaRPr lang="et-EE"/>
        </a:p>
      </dgm:t>
    </dgm:pt>
    <dgm:pt modelId="{19C77432-4350-4A5A-A0CB-8D263DEDD252}" type="pres">
      <dgm:prSet presAssocID="{1B4F3510-8442-4E54-A951-27A6B43777F6}" presName="parentLeftMargin" presStyleLbl="node1" presStyleIdx="0" presStyleCnt="4"/>
      <dgm:spPr/>
      <dgm:t>
        <a:bodyPr/>
        <a:lstStyle/>
        <a:p>
          <a:endParaRPr lang="et-EE"/>
        </a:p>
      </dgm:t>
    </dgm:pt>
    <dgm:pt modelId="{34A82C69-4AFC-4C87-BBB3-ADD5496CC8C8}" type="pres">
      <dgm:prSet presAssocID="{1B4F3510-8442-4E54-A951-27A6B43777F6}" presName="parentText" presStyleLbl="node1" presStyleIdx="0" presStyleCnt="4">
        <dgm:presLayoutVars>
          <dgm:chMax val="0"/>
          <dgm:bulletEnabled val="1"/>
        </dgm:presLayoutVars>
      </dgm:prSet>
      <dgm:spPr/>
      <dgm:t>
        <a:bodyPr/>
        <a:lstStyle/>
        <a:p>
          <a:endParaRPr lang="et-EE"/>
        </a:p>
      </dgm:t>
    </dgm:pt>
    <dgm:pt modelId="{E6413B31-BC59-47D6-9960-7205611A7910}" type="pres">
      <dgm:prSet presAssocID="{1B4F3510-8442-4E54-A951-27A6B43777F6}" presName="negativeSpace" presStyleCnt="0"/>
      <dgm:spPr/>
      <dgm:t>
        <a:bodyPr/>
        <a:lstStyle/>
        <a:p>
          <a:endParaRPr lang="et-EE"/>
        </a:p>
      </dgm:t>
    </dgm:pt>
    <dgm:pt modelId="{918E90BE-3C28-4B88-A4C6-ED559D973320}" type="pres">
      <dgm:prSet presAssocID="{1B4F3510-8442-4E54-A951-27A6B43777F6}" presName="childText" presStyleLbl="conFgAcc1" presStyleIdx="0" presStyleCnt="4">
        <dgm:presLayoutVars>
          <dgm:bulletEnabled val="1"/>
        </dgm:presLayoutVars>
      </dgm:prSet>
      <dgm:spPr/>
      <dgm:t>
        <a:bodyPr/>
        <a:lstStyle/>
        <a:p>
          <a:endParaRPr lang="et-EE"/>
        </a:p>
      </dgm:t>
    </dgm:pt>
    <dgm:pt modelId="{70795909-A9CD-4097-B6EA-6D78D6A0C3FA}" type="pres">
      <dgm:prSet presAssocID="{08F5A96C-DC0F-42DB-B9D0-6E095FD5781D}" presName="spaceBetweenRectangles" presStyleCnt="0"/>
      <dgm:spPr/>
      <dgm:t>
        <a:bodyPr/>
        <a:lstStyle/>
        <a:p>
          <a:endParaRPr lang="et-EE"/>
        </a:p>
      </dgm:t>
    </dgm:pt>
    <dgm:pt modelId="{13C975D8-CD5B-4B56-9B70-81BA4C6A2D26}" type="pres">
      <dgm:prSet presAssocID="{97B9DE08-E5C0-4FF2-A6AA-B1F4DC12E62F}" presName="parentLin" presStyleCnt="0"/>
      <dgm:spPr/>
      <dgm:t>
        <a:bodyPr/>
        <a:lstStyle/>
        <a:p>
          <a:endParaRPr lang="et-EE"/>
        </a:p>
      </dgm:t>
    </dgm:pt>
    <dgm:pt modelId="{F738DF14-50F6-49F7-AC0B-747EB5B8AD2E}" type="pres">
      <dgm:prSet presAssocID="{97B9DE08-E5C0-4FF2-A6AA-B1F4DC12E62F}" presName="parentLeftMargin" presStyleLbl="node1" presStyleIdx="0" presStyleCnt="4"/>
      <dgm:spPr/>
      <dgm:t>
        <a:bodyPr/>
        <a:lstStyle/>
        <a:p>
          <a:endParaRPr lang="et-EE"/>
        </a:p>
      </dgm:t>
    </dgm:pt>
    <dgm:pt modelId="{55F469ED-A80A-42EC-B17B-96C4CFBE6288}" type="pres">
      <dgm:prSet presAssocID="{97B9DE08-E5C0-4FF2-A6AA-B1F4DC12E62F}" presName="parentText" presStyleLbl="node1" presStyleIdx="1" presStyleCnt="4">
        <dgm:presLayoutVars>
          <dgm:chMax val="0"/>
          <dgm:bulletEnabled val="1"/>
        </dgm:presLayoutVars>
      </dgm:prSet>
      <dgm:spPr/>
      <dgm:t>
        <a:bodyPr/>
        <a:lstStyle/>
        <a:p>
          <a:endParaRPr lang="et-EE"/>
        </a:p>
      </dgm:t>
    </dgm:pt>
    <dgm:pt modelId="{322CA99E-38AC-487C-942E-74F3547713A5}" type="pres">
      <dgm:prSet presAssocID="{97B9DE08-E5C0-4FF2-A6AA-B1F4DC12E62F}" presName="negativeSpace" presStyleCnt="0"/>
      <dgm:spPr/>
      <dgm:t>
        <a:bodyPr/>
        <a:lstStyle/>
        <a:p>
          <a:endParaRPr lang="et-EE"/>
        </a:p>
      </dgm:t>
    </dgm:pt>
    <dgm:pt modelId="{D3564395-9DCB-45EB-B002-804D4F58172C}" type="pres">
      <dgm:prSet presAssocID="{97B9DE08-E5C0-4FF2-A6AA-B1F4DC12E62F}" presName="childText" presStyleLbl="conFgAcc1" presStyleIdx="1" presStyleCnt="4">
        <dgm:presLayoutVars>
          <dgm:bulletEnabled val="1"/>
        </dgm:presLayoutVars>
      </dgm:prSet>
      <dgm:spPr/>
      <dgm:t>
        <a:bodyPr/>
        <a:lstStyle/>
        <a:p>
          <a:endParaRPr lang="et-EE"/>
        </a:p>
      </dgm:t>
    </dgm:pt>
    <dgm:pt modelId="{E1C1FF86-41BD-4478-AC55-28CF86BCF937}" type="pres">
      <dgm:prSet presAssocID="{99FC6FFA-A3B3-4231-ACDC-94E52822F6CC}" presName="spaceBetweenRectangles" presStyleCnt="0"/>
      <dgm:spPr/>
      <dgm:t>
        <a:bodyPr/>
        <a:lstStyle/>
        <a:p>
          <a:endParaRPr lang="et-EE"/>
        </a:p>
      </dgm:t>
    </dgm:pt>
    <dgm:pt modelId="{D77F066C-9F40-4863-BD0C-242CFC59C3DB}" type="pres">
      <dgm:prSet presAssocID="{C1C47A1C-E529-464E-9928-A98BEB78E256}" presName="parentLin" presStyleCnt="0"/>
      <dgm:spPr/>
      <dgm:t>
        <a:bodyPr/>
        <a:lstStyle/>
        <a:p>
          <a:endParaRPr lang="et-EE"/>
        </a:p>
      </dgm:t>
    </dgm:pt>
    <dgm:pt modelId="{97D05E96-D810-4EC7-9E47-8ACE44A50453}" type="pres">
      <dgm:prSet presAssocID="{C1C47A1C-E529-464E-9928-A98BEB78E256}" presName="parentLeftMargin" presStyleLbl="node1" presStyleIdx="1" presStyleCnt="4"/>
      <dgm:spPr/>
      <dgm:t>
        <a:bodyPr/>
        <a:lstStyle/>
        <a:p>
          <a:endParaRPr lang="et-EE"/>
        </a:p>
      </dgm:t>
    </dgm:pt>
    <dgm:pt modelId="{A66E85B7-D626-451C-95AC-01DCEFBE82D1}" type="pres">
      <dgm:prSet presAssocID="{C1C47A1C-E529-464E-9928-A98BEB78E256}" presName="parentText" presStyleLbl="node1" presStyleIdx="2" presStyleCnt="4">
        <dgm:presLayoutVars>
          <dgm:chMax val="0"/>
          <dgm:bulletEnabled val="1"/>
        </dgm:presLayoutVars>
      </dgm:prSet>
      <dgm:spPr/>
      <dgm:t>
        <a:bodyPr/>
        <a:lstStyle/>
        <a:p>
          <a:endParaRPr lang="et-EE"/>
        </a:p>
      </dgm:t>
    </dgm:pt>
    <dgm:pt modelId="{DF58A04B-273D-4702-9413-72808242D9E6}" type="pres">
      <dgm:prSet presAssocID="{C1C47A1C-E529-464E-9928-A98BEB78E256}" presName="negativeSpace" presStyleCnt="0"/>
      <dgm:spPr/>
      <dgm:t>
        <a:bodyPr/>
        <a:lstStyle/>
        <a:p>
          <a:endParaRPr lang="et-EE"/>
        </a:p>
      </dgm:t>
    </dgm:pt>
    <dgm:pt modelId="{C54B3AB2-4569-4ADD-81FF-F44C6FC316A7}" type="pres">
      <dgm:prSet presAssocID="{C1C47A1C-E529-464E-9928-A98BEB78E256}" presName="childText" presStyleLbl="conFgAcc1" presStyleIdx="2" presStyleCnt="4">
        <dgm:presLayoutVars>
          <dgm:bulletEnabled val="1"/>
        </dgm:presLayoutVars>
      </dgm:prSet>
      <dgm:spPr/>
      <dgm:t>
        <a:bodyPr/>
        <a:lstStyle/>
        <a:p>
          <a:endParaRPr lang="et-EE"/>
        </a:p>
      </dgm:t>
    </dgm:pt>
    <dgm:pt modelId="{F215B525-3ABF-46A5-8CB0-814262177A2E}" type="pres">
      <dgm:prSet presAssocID="{32082EEA-1672-4042-BF54-96F4C8645386}" presName="spaceBetweenRectangles" presStyleCnt="0"/>
      <dgm:spPr/>
      <dgm:t>
        <a:bodyPr/>
        <a:lstStyle/>
        <a:p>
          <a:endParaRPr lang="et-EE"/>
        </a:p>
      </dgm:t>
    </dgm:pt>
    <dgm:pt modelId="{D45F5B2D-4CFF-4C31-A4DE-43D221140410}" type="pres">
      <dgm:prSet presAssocID="{A5B10B4D-F67B-4A5C-A013-A9F3E0BA6673}" presName="parentLin" presStyleCnt="0"/>
      <dgm:spPr/>
      <dgm:t>
        <a:bodyPr/>
        <a:lstStyle/>
        <a:p>
          <a:endParaRPr lang="et-EE"/>
        </a:p>
      </dgm:t>
    </dgm:pt>
    <dgm:pt modelId="{103C3BA6-6091-409A-9E0B-169698A7593A}" type="pres">
      <dgm:prSet presAssocID="{A5B10B4D-F67B-4A5C-A013-A9F3E0BA6673}" presName="parentLeftMargin" presStyleLbl="node1" presStyleIdx="2" presStyleCnt="4"/>
      <dgm:spPr/>
      <dgm:t>
        <a:bodyPr/>
        <a:lstStyle/>
        <a:p>
          <a:endParaRPr lang="et-EE"/>
        </a:p>
      </dgm:t>
    </dgm:pt>
    <dgm:pt modelId="{F489A3CB-0DFA-4743-9A77-24D641F43FAF}" type="pres">
      <dgm:prSet presAssocID="{A5B10B4D-F67B-4A5C-A013-A9F3E0BA6673}" presName="parentText" presStyleLbl="node1" presStyleIdx="3" presStyleCnt="4">
        <dgm:presLayoutVars>
          <dgm:chMax val="0"/>
          <dgm:bulletEnabled val="1"/>
        </dgm:presLayoutVars>
      </dgm:prSet>
      <dgm:spPr/>
      <dgm:t>
        <a:bodyPr/>
        <a:lstStyle/>
        <a:p>
          <a:endParaRPr lang="et-EE"/>
        </a:p>
      </dgm:t>
    </dgm:pt>
    <dgm:pt modelId="{04521796-12B4-4762-B8AD-F1235421415D}" type="pres">
      <dgm:prSet presAssocID="{A5B10B4D-F67B-4A5C-A013-A9F3E0BA6673}" presName="negativeSpace" presStyleCnt="0"/>
      <dgm:spPr/>
      <dgm:t>
        <a:bodyPr/>
        <a:lstStyle/>
        <a:p>
          <a:endParaRPr lang="et-EE"/>
        </a:p>
      </dgm:t>
    </dgm:pt>
    <dgm:pt modelId="{EF887777-CA7B-47B5-BEAC-5F96D1CBC444}" type="pres">
      <dgm:prSet presAssocID="{A5B10B4D-F67B-4A5C-A013-A9F3E0BA6673}" presName="childText" presStyleLbl="conFgAcc1" presStyleIdx="3" presStyleCnt="4">
        <dgm:presLayoutVars>
          <dgm:bulletEnabled val="1"/>
        </dgm:presLayoutVars>
      </dgm:prSet>
      <dgm:spPr/>
      <dgm:t>
        <a:bodyPr/>
        <a:lstStyle/>
        <a:p>
          <a:endParaRPr lang="et-EE"/>
        </a:p>
      </dgm:t>
    </dgm:pt>
  </dgm:ptLst>
  <dgm:cxnLst>
    <dgm:cxn modelId="{BE99EE89-3127-479A-9BAA-21A24F789AD2}" type="presOf" srcId="{94FB4293-F05B-4ED7-A55C-7738C3E91AF5}" destId="{51072418-F3E4-4321-9C72-9A0424297A2E}" srcOrd="0" destOrd="0" presId="urn:microsoft.com/office/officeart/2005/8/layout/list1"/>
    <dgm:cxn modelId="{AEB56E73-937F-4B55-B40D-68B7074241C8}" srcId="{94FB4293-F05B-4ED7-A55C-7738C3E91AF5}" destId="{A5B10B4D-F67B-4A5C-A013-A9F3E0BA6673}" srcOrd="3" destOrd="0" parTransId="{18C7200E-163D-40AA-A027-08E5D42FAE51}" sibTransId="{89110F92-BA05-437B-ADD7-1E8097D67F9B}"/>
    <dgm:cxn modelId="{4E9AE4FB-4BB1-4C3A-A9EE-2B329D4C3CD6}" type="presOf" srcId="{1B4F3510-8442-4E54-A951-27A6B43777F6}" destId="{19C77432-4350-4A5A-A0CB-8D263DEDD252}" srcOrd="0" destOrd="0" presId="urn:microsoft.com/office/officeart/2005/8/layout/list1"/>
    <dgm:cxn modelId="{5F2863F8-F6CE-4BA6-981C-EB14C0F98C41}" type="presOf" srcId="{C1C47A1C-E529-464E-9928-A98BEB78E256}" destId="{97D05E96-D810-4EC7-9E47-8ACE44A50453}" srcOrd="0" destOrd="0" presId="urn:microsoft.com/office/officeart/2005/8/layout/list1"/>
    <dgm:cxn modelId="{6E4FE252-D06B-4737-94B9-D572438187AE}" srcId="{94FB4293-F05B-4ED7-A55C-7738C3E91AF5}" destId="{1B4F3510-8442-4E54-A951-27A6B43777F6}" srcOrd="0" destOrd="0" parTransId="{09444B44-115E-4003-B317-0AA42CDBA9EA}" sibTransId="{08F5A96C-DC0F-42DB-B9D0-6E095FD5781D}"/>
    <dgm:cxn modelId="{46B4E0D7-FAE0-49EA-ADE4-4D74418FAEF7}" type="presOf" srcId="{1B4F3510-8442-4E54-A951-27A6B43777F6}" destId="{34A82C69-4AFC-4C87-BBB3-ADD5496CC8C8}" srcOrd="1" destOrd="0" presId="urn:microsoft.com/office/officeart/2005/8/layout/list1"/>
    <dgm:cxn modelId="{D6B6F3C6-885F-4259-91B6-08DE475DD447}" type="presOf" srcId="{A5B10B4D-F67B-4A5C-A013-A9F3E0BA6673}" destId="{F489A3CB-0DFA-4743-9A77-24D641F43FAF}" srcOrd="1" destOrd="0" presId="urn:microsoft.com/office/officeart/2005/8/layout/list1"/>
    <dgm:cxn modelId="{77A7CE4F-E4B0-45E8-A3EC-EBAB16A247BE}" type="presOf" srcId="{97B9DE08-E5C0-4FF2-A6AA-B1F4DC12E62F}" destId="{55F469ED-A80A-42EC-B17B-96C4CFBE6288}" srcOrd="1" destOrd="0" presId="urn:microsoft.com/office/officeart/2005/8/layout/list1"/>
    <dgm:cxn modelId="{86B588DA-C671-4A88-8592-AB630A414A82}" srcId="{94FB4293-F05B-4ED7-A55C-7738C3E91AF5}" destId="{97B9DE08-E5C0-4FF2-A6AA-B1F4DC12E62F}" srcOrd="1" destOrd="0" parTransId="{D24E3E7E-AA56-439C-80FB-31E9BC2A8314}" sibTransId="{99FC6FFA-A3B3-4231-ACDC-94E52822F6CC}"/>
    <dgm:cxn modelId="{956334F2-94F9-4A48-A5CD-5A2D7F323EF8}" type="presOf" srcId="{97B9DE08-E5C0-4FF2-A6AA-B1F4DC12E62F}" destId="{F738DF14-50F6-49F7-AC0B-747EB5B8AD2E}" srcOrd="0" destOrd="0" presId="urn:microsoft.com/office/officeart/2005/8/layout/list1"/>
    <dgm:cxn modelId="{AC1602A1-9A31-4CBE-85F4-C564A24D4FA1}" type="presOf" srcId="{C1C47A1C-E529-464E-9928-A98BEB78E256}" destId="{A66E85B7-D626-451C-95AC-01DCEFBE82D1}" srcOrd="1" destOrd="0" presId="urn:microsoft.com/office/officeart/2005/8/layout/list1"/>
    <dgm:cxn modelId="{C15B0313-5CFF-4336-A77C-CAD0A22D0FB0}" srcId="{94FB4293-F05B-4ED7-A55C-7738C3E91AF5}" destId="{C1C47A1C-E529-464E-9928-A98BEB78E256}" srcOrd="2" destOrd="0" parTransId="{A0790268-343D-4A93-A46F-A4852B55D84F}" sibTransId="{32082EEA-1672-4042-BF54-96F4C8645386}"/>
    <dgm:cxn modelId="{405825BB-1515-4923-BA20-11D93D456729}" type="presOf" srcId="{A5B10B4D-F67B-4A5C-A013-A9F3E0BA6673}" destId="{103C3BA6-6091-409A-9E0B-169698A7593A}" srcOrd="0" destOrd="0" presId="urn:microsoft.com/office/officeart/2005/8/layout/list1"/>
    <dgm:cxn modelId="{96AD2F70-348C-4B9A-8670-EB637BA67335}" type="presParOf" srcId="{51072418-F3E4-4321-9C72-9A0424297A2E}" destId="{7E6C7F34-59FB-44D2-89A2-2803D4FB1A07}" srcOrd="0" destOrd="0" presId="urn:microsoft.com/office/officeart/2005/8/layout/list1"/>
    <dgm:cxn modelId="{087F75E7-058D-4A44-98B2-0F63696D9373}" type="presParOf" srcId="{7E6C7F34-59FB-44D2-89A2-2803D4FB1A07}" destId="{19C77432-4350-4A5A-A0CB-8D263DEDD252}" srcOrd="0" destOrd="0" presId="urn:microsoft.com/office/officeart/2005/8/layout/list1"/>
    <dgm:cxn modelId="{98861E1B-3DCE-482F-BD21-3C118C9D89DD}" type="presParOf" srcId="{7E6C7F34-59FB-44D2-89A2-2803D4FB1A07}" destId="{34A82C69-4AFC-4C87-BBB3-ADD5496CC8C8}" srcOrd="1" destOrd="0" presId="urn:microsoft.com/office/officeart/2005/8/layout/list1"/>
    <dgm:cxn modelId="{A055A145-E1C1-41AA-B31A-4AC2804FB9FC}" type="presParOf" srcId="{51072418-F3E4-4321-9C72-9A0424297A2E}" destId="{E6413B31-BC59-47D6-9960-7205611A7910}" srcOrd="1" destOrd="0" presId="urn:microsoft.com/office/officeart/2005/8/layout/list1"/>
    <dgm:cxn modelId="{446CA304-9CA7-4EB7-9441-1F1AD3F06CE4}" type="presParOf" srcId="{51072418-F3E4-4321-9C72-9A0424297A2E}" destId="{918E90BE-3C28-4B88-A4C6-ED559D973320}" srcOrd="2" destOrd="0" presId="urn:microsoft.com/office/officeart/2005/8/layout/list1"/>
    <dgm:cxn modelId="{5C770142-C5EF-4979-B345-B6B38009CAC0}" type="presParOf" srcId="{51072418-F3E4-4321-9C72-9A0424297A2E}" destId="{70795909-A9CD-4097-B6EA-6D78D6A0C3FA}" srcOrd="3" destOrd="0" presId="urn:microsoft.com/office/officeart/2005/8/layout/list1"/>
    <dgm:cxn modelId="{9C2DD16E-01CB-4572-BC4C-22F07AD0EE32}" type="presParOf" srcId="{51072418-F3E4-4321-9C72-9A0424297A2E}" destId="{13C975D8-CD5B-4B56-9B70-81BA4C6A2D26}" srcOrd="4" destOrd="0" presId="urn:microsoft.com/office/officeart/2005/8/layout/list1"/>
    <dgm:cxn modelId="{8CBBF958-6779-48A5-BA96-68F161F2C393}" type="presParOf" srcId="{13C975D8-CD5B-4B56-9B70-81BA4C6A2D26}" destId="{F738DF14-50F6-49F7-AC0B-747EB5B8AD2E}" srcOrd="0" destOrd="0" presId="urn:microsoft.com/office/officeart/2005/8/layout/list1"/>
    <dgm:cxn modelId="{4A01ECDC-84FD-4C22-AC93-FEA5539EE3E8}" type="presParOf" srcId="{13C975D8-CD5B-4B56-9B70-81BA4C6A2D26}" destId="{55F469ED-A80A-42EC-B17B-96C4CFBE6288}" srcOrd="1" destOrd="0" presId="urn:microsoft.com/office/officeart/2005/8/layout/list1"/>
    <dgm:cxn modelId="{4055C760-7DF3-4CB2-A2EF-8B250EF9B348}" type="presParOf" srcId="{51072418-F3E4-4321-9C72-9A0424297A2E}" destId="{322CA99E-38AC-487C-942E-74F3547713A5}" srcOrd="5" destOrd="0" presId="urn:microsoft.com/office/officeart/2005/8/layout/list1"/>
    <dgm:cxn modelId="{DCCDF7B9-B91A-4725-896A-A832126A8E0E}" type="presParOf" srcId="{51072418-F3E4-4321-9C72-9A0424297A2E}" destId="{D3564395-9DCB-45EB-B002-804D4F58172C}" srcOrd="6" destOrd="0" presId="urn:microsoft.com/office/officeart/2005/8/layout/list1"/>
    <dgm:cxn modelId="{DB7A4025-586F-4708-8375-C4E9D742E40D}" type="presParOf" srcId="{51072418-F3E4-4321-9C72-9A0424297A2E}" destId="{E1C1FF86-41BD-4478-AC55-28CF86BCF937}" srcOrd="7" destOrd="0" presId="urn:microsoft.com/office/officeart/2005/8/layout/list1"/>
    <dgm:cxn modelId="{A843181C-8462-4F98-81ED-E6C90CE81399}" type="presParOf" srcId="{51072418-F3E4-4321-9C72-9A0424297A2E}" destId="{D77F066C-9F40-4863-BD0C-242CFC59C3DB}" srcOrd="8" destOrd="0" presId="urn:microsoft.com/office/officeart/2005/8/layout/list1"/>
    <dgm:cxn modelId="{F611C724-D7DB-4E2F-BE52-10782982D0F8}" type="presParOf" srcId="{D77F066C-9F40-4863-BD0C-242CFC59C3DB}" destId="{97D05E96-D810-4EC7-9E47-8ACE44A50453}" srcOrd="0" destOrd="0" presId="urn:microsoft.com/office/officeart/2005/8/layout/list1"/>
    <dgm:cxn modelId="{E5F3B284-D3CD-4E64-B515-178C1A2E7745}" type="presParOf" srcId="{D77F066C-9F40-4863-BD0C-242CFC59C3DB}" destId="{A66E85B7-D626-451C-95AC-01DCEFBE82D1}" srcOrd="1" destOrd="0" presId="urn:microsoft.com/office/officeart/2005/8/layout/list1"/>
    <dgm:cxn modelId="{FD5FC75A-98AC-4E15-9429-3CB311B66CFB}" type="presParOf" srcId="{51072418-F3E4-4321-9C72-9A0424297A2E}" destId="{DF58A04B-273D-4702-9413-72808242D9E6}" srcOrd="9" destOrd="0" presId="urn:microsoft.com/office/officeart/2005/8/layout/list1"/>
    <dgm:cxn modelId="{6F807E16-F4E0-4175-B411-26065153AFC5}" type="presParOf" srcId="{51072418-F3E4-4321-9C72-9A0424297A2E}" destId="{C54B3AB2-4569-4ADD-81FF-F44C6FC316A7}" srcOrd="10" destOrd="0" presId="urn:microsoft.com/office/officeart/2005/8/layout/list1"/>
    <dgm:cxn modelId="{791E3BB6-8942-4B20-9A98-2199F23D890B}" type="presParOf" srcId="{51072418-F3E4-4321-9C72-9A0424297A2E}" destId="{F215B525-3ABF-46A5-8CB0-814262177A2E}" srcOrd="11" destOrd="0" presId="urn:microsoft.com/office/officeart/2005/8/layout/list1"/>
    <dgm:cxn modelId="{95125629-16FF-41C5-9B61-25320AB25C9C}" type="presParOf" srcId="{51072418-F3E4-4321-9C72-9A0424297A2E}" destId="{D45F5B2D-4CFF-4C31-A4DE-43D221140410}" srcOrd="12" destOrd="0" presId="urn:microsoft.com/office/officeart/2005/8/layout/list1"/>
    <dgm:cxn modelId="{2841320B-7649-441F-8D1B-6493DCD46C66}" type="presParOf" srcId="{D45F5B2D-4CFF-4C31-A4DE-43D221140410}" destId="{103C3BA6-6091-409A-9E0B-169698A7593A}" srcOrd="0" destOrd="0" presId="urn:microsoft.com/office/officeart/2005/8/layout/list1"/>
    <dgm:cxn modelId="{E4EA5C80-37D3-40FD-9819-78E057D8BFEE}" type="presParOf" srcId="{D45F5B2D-4CFF-4C31-A4DE-43D221140410}" destId="{F489A3CB-0DFA-4743-9A77-24D641F43FAF}" srcOrd="1" destOrd="0" presId="urn:microsoft.com/office/officeart/2005/8/layout/list1"/>
    <dgm:cxn modelId="{7D2FBA2A-B483-4216-86F2-92855ADADB97}" type="presParOf" srcId="{51072418-F3E4-4321-9C72-9A0424297A2E}" destId="{04521796-12B4-4762-B8AD-F1235421415D}" srcOrd="13" destOrd="0" presId="urn:microsoft.com/office/officeart/2005/8/layout/list1"/>
    <dgm:cxn modelId="{CCC62647-F6F4-4FEA-9E53-019CAE4D1A5D}" type="presParOf" srcId="{51072418-F3E4-4321-9C72-9A0424297A2E}" destId="{EF887777-CA7B-47B5-BEAC-5F96D1CBC44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B4EDC-CF5A-4881-9FC7-32E47258E0E3}"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t-EE"/>
        </a:p>
      </dgm:t>
    </dgm:pt>
    <dgm:pt modelId="{5B3E49DC-4158-4CAC-8742-8FC457B3AC77}">
      <dgm:prSet phldrT="[Tekst]"/>
      <dgm:spPr/>
      <dgm:t>
        <a:bodyPr/>
        <a:lstStyle/>
        <a:p>
          <a:r>
            <a:rPr lang="et-EE" dirty="0" smtClean="0"/>
            <a:t>Kutsevaliku õppekava on Eesti hariduse infosüsteemis registreeritud või registreerimisel </a:t>
          </a:r>
          <a:endParaRPr lang="et-EE" dirty="0"/>
        </a:p>
      </dgm:t>
    </dgm:pt>
    <dgm:pt modelId="{83E270EA-D5DA-4D05-93A7-4A52581AC815}" type="parTrans" cxnId="{485D528B-AE34-4C5F-AC2E-7BDBB7BC850B}">
      <dgm:prSet/>
      <dgm:spPr/>
      <dgm:t>
        <a:bodyPr/>
        <a:lstStyle/>
        <a:p>
          <a:endParaRPr lang="et-EE"/>
        </a:p>
      </dgm:t>
    </dgm:pt>
    <dgm:pt modelId="{08A91AC5-3A95-434B-987C-04230102B93E}" type="sibTrans" cxnId="{485D528B-AE34-4C5F-AC2E-7BDBB7BC850B}">
      <dgm:prSet/>
      <dgm:spPr/>
      <dgm:t>
        <a:bodyPr/>
        <a:lstStyle/>
        <a:p>
          <a:endParaRPr lang="et-EE"/>
        </a:p>
      </dgm:t>
    </dgm:pt>
    <dgm:pt modelId="{9DE7ED30-B31F-454D-896A-93427E26F5A7}">
      <dgm:prSet phldrT="[Tekst]"/>
      <dgm:spPr/>
      <dgm:t>
        <a:bodyPr/>
        <a:lstStyle/>
        <a:p>
          <a:r>
            <a:rPr lang="et-EE" dirty="0" smtClean="0"/>
            <a:t>Põhjendus, miks just teie koolis õppe avamine asjakohane, sihtrühm ja selle suurus argumenteeritud</a:t>
          </a:r>
          <a:endParaRPr lang="et-EE" dirty="0"/>
        </a:p>
      </dgm:t>
    </dgm:pt>
    <dgm:pt modelId="{E3C0C07D-7A61-45CB-9E15-4940CB870D9A}" type="parTrans" cxnId="{C37F3DCC-734C-4849-AAB3-5B8FAA3E93EC}">
      <dgm:prSet/>
      <dgm:spPr/>
      <dgm:t>
        <a:bodyPr/>
        <a:lstStyle/>
        <a:p>
          <a:endParaRPr lang="et-EE"/>
        </a:p>
      </dgm:t>
    </dgm:pt>
    <dgm:pt modelId="{C763AF07-4BE5-4953-B048-1CC9521A4A59}" type="sibTrans" cxnId="{C37F3DCC-734C-4849-AAB3-5B8FAA3E93EC}">
      <dgm:prSet/>
      <dgm:spPr/>
      <dgm:t>
        <a:bodyPr/>
        <a:lstStyle/>
        <a:p>
          <a:endParaRPr lang="et-EE"/>
        </a:p>
      </dgm:t>
    </dgm:pt>
    <dgm:pt modelId="{8AB00E46-1675-49D2-AE53-684707B2F9DD}">
      <dgm:prSet phldrT="[Tekst]"/>
      <dgm:spPr/>
      <dgm:t>
        <a:bodyPr/>
        <a:lstStyle/>
        <a:p>
          <a:r>
            <a:rPr lang="et-EE" dirty="0" smtClean="0"/>
            <a:t>Koolisisene tugivõrgustik on kirjeldutud + ülesanded välja toodud </a:t>
          </a:r>
          <a:endParaRPr lang="et-EE" dirty="0"/>
        </a:p>
      </dgm:t>
    </dgm:pt>
    <dgm:pt modelId="{87781218-AD55-4B88-B1BD-CFCD88695EC8}" type="parTrans" cxnId="{B24D732D-D2A0-4109-9324-062896120DC0}">
      <dgm:prSet/>
      <dgm:spPr/>
      <dgm:t>
        <a:bodyPr/>
        <a:lstStyle/>
        <a:p>
          <a:endParaRPr lang="et-EE"/>
        </a:p>
      </dgm:t>
    </dgm:pt>
    <dgm:pt modelId="{FCA280B5-6726-4F4F-B79E-4CB290FFC9B8}" type="sibTrans" cxnId="{B24D732D-D2A0-4109-9324-062896120DC0}">
      <dgm:prSet/>
      <dgm:spPr/>
      <dgm:t>
        <a:bodyPr/>
        <a:lstStyle/>
        <a:p>
          <a:endParaRPr lang="et-EE"/>
        </a:p>
      </dgm:t>
    </dgm:pt>
    <dgm:pt modelId="{1B5D97E0-B813-4C4F-8443-5C4CCAA53A30}" type="pres">
      <dgm:prSet presAssocID="{310B4EDC-CF5A-4881-9FC7-32E47258E0E3}" presName="Name0" presStyleCnt="0">
        <dgm:presLayoutVars>
          <dgm:chMax val="7"/>
          <dgm:chPref val="7"/>
          <dgm:dir/>
        </dgm:presLayoutVars>
      </dgm:prSet>
      <dgm:spPr/>
      <dgm:t>
        <a:bodyPr/>
        <a:lstStyle/>
        <a:p>
          <a:endParaRPr lang="et-EE"/>
        </a:p>
      </dgm:t>
    </dgm:pt>
    <dgm:pt modelId="{EDA83627-0A4B-4781-A1D6-A641B2B5B8DD}" type="pres">
      <dgm:prSet presAssocID="{310B4EDC-CF5A-4881-9FC7-32E47258E0E3}" presName="Name1" presStyleCnt="0"/>
      <dgm:spPr/>
      <dgm:t>
        <a:bodyPr/>
        <a:lstStyle/>
        <a:p>
          <a:endParaRPr lang="et-EE"/>
        </a:p>
      </dgm:t>
    </dgm:pt>
    <dgm:pt modelId="{E6D78FFE-F019-4611-AAF7-37DA6024EF63}" type="pres">
      <dgm:prSet presAssocID="{310B4EDC-CF5A-4881-9FC7-32E47258E0E3}" presName="cycle" presStyleCnt="0"/>
      <dgm:spPr/>
      <dgm:t>
        <a:bodyPr/>
        <a:lstStyle/>
        <a:p>
          <a:endParaRPr lang="et-EE"/>
        </a:p>
      </dgm:t>
    </dgm:pt>
    <dgm:pt modelId="{9503F678-1080-4A06-A370-10E0C6446DCD}" type="pres">
      <dgm:prSet presAssocID="{310B4EDC-CF5A-4881-9FC7-32E47258E0E3}" presName="srcNode" presStyleLbl="node1" presStyleIdx="0" presStyleCnt="3"/>
      <dgm:spPr/>
      <dgm:t>
        <a:bodyPr/>
        <a:lstStyle/>
        <a:p>
          <a:endParaRPr lang="et-EE"/>
        </a:p>
      </dgm:t>
    </dgm:pt>
    <dgm:pt modelId="{F1AE4138-44F1-4BE4-BB00-4649F313FF1E}" type="pres">
      <dgm:prSet presAssocID="{310B4EDC-CF5A-4881-9FC7-32E47258E0E3}" presName="conn" presStyleLbl="parChTrans1D2" presStyleIdx="0" presStyleCnt="1"/>
      <dgm:spPr/>
      <dgm:t>
        <a:bodyPr/>
        <a:lstStyle/>
        <a:p>
          <a:endParaRPr lang="et-EE"/>
        </a:p>
      </dgm:t>
    </dgm:pt>
    <dgm:pt modelId="{03B83BA6-8E6A-424D-ACE6-B4D6B75B3996}" type="pres">
      <dgm:prSet presAssocID="{310B4EDC-CF5A-4881-9FC7-32E47258E0E3}" presName="extraNode" presStyleLbl="node1" presStyleIdx="0" presStyleCnt="3"/>
      <dgm:spPr/>
      <dgm:t>
        <a:bodyPr/>
        <a:lstStyle/>
        <a:p>
          <a:endParaRPr lang="et-EE"/>
        </a:p>
      </dgm:t>
    </dgm:pt>
    <dgm:pt modelId="{2705880C-A47D-4917-A045-E68F33BABD90}" type="pres">
      <dgm:prSet presAssocID="{310B4EDC-CF5A-4881-9FC7-32E47258E0E3}" presName="dstNode" presStyleLbl="node1" presStyleIdx="0" presStyleCnt="3"/>
      <dgm:spPr/>
      <dgm:t>
        <a:bodyPr/>
        <a:lstStyle/>
        <a:p>
          <a:endParaRPr lang="et-EE"/>
        </a:p>
      </dgm:t>
    </dgm:pt>
    <dgm:pt modelId="{56A06D20-3661-47AC-B1D3-D2B53D913A13}" type="pres">
      <dgm:prSet presAssocID="{5B3E49DC-4158-4CAC-8742-8FC457B3AC77}" presName="text_1" presStyleLbl="node1" presStyleIdx="0" presStyleCnt="3">
        <dgm:presLayoutVars>
          <dgm:bulletEnabled val="1"/>
        </dgm:presLayoutVars>
      </dgm:prSet>
      <dgm:spPr/>
      <dgm:t>
        <a:bodyPr/>
        <a:lstStyle/>
        <a:p>
          <a:endParaRPr lang="et-EE"/>
        </a:p>
      </dgm:t>
    </dgm:pt>
    <dgm:pt modelId="{D0712BA6-38CA-4F89-9D3B-D9C2C26C895E}" type="pres">
      <dgm:prSet presAssocID="{5B3E49DC-4158-4CAC-8742-8FC457B3AC77}" presName="accent_1" presStyleCnt="0"/>
      <dgm:spPr/>
      <dgm:t>
        <a:bodyPr/>
        <a:lstStyle/>
        <a:p>
          <a:endParaRPr lang="et-EE"/>
        </a:p>
      </dgm:t>
    </dgm:pt>
    <dgm:pt modelId="{DD2A1966-9EAC-4E50-8884-7E3DD60D2E77}" type="pres">
      <dgm:prSet presAssocID="{5B3E49DC-4158-4CAC-8742-8FC457B3AC77}" presName="accentRepeatNode" presStyleLbl="solidFgAcc1" presStyleIdx="0" presStyleCnt="3"/>
      <dgm:spPr/>
      <dgm:t>
        <a:bodyPr/>
        <a:lstStyle/>
        <a:p>
          <a:endParaRPr lang="et-EE"/>
        </a:p>
      </dgm:t>
    </dgm:pt>
    <dgm:pt modelId="{A4C63390-E4E1-469C-96F5-2C1384CD228B}" type="pres">
      <dgm:prSet presAssocID="{9DE7ED30-B31F-454D-896A-93427E26F5A7}" presName="text_2" presStyleLbl="node1" presStyleIdx="1" presStyleCnt="3" custLinFactNeighborX="641">
        <dgm:presLayoutVars>
          <dgm:bulletEnabled val="1"/>
        </dgm:presLayoutVars>
      </dgm:prSet>
      <dgm:spPr/>
      <dgm:t>
        <a:bodyPr/>
        <a:lstStyle/>
        <a:p>
          <a:endParaRPr lang="et-EE"/>
        </a:p>
      </dgm:t>
    </dgm:pt>
    <dgm:pt modelId="{7E842712-1FF8-48DA-91D8-15306A580EBA}" type="pres">
      <dgm:prSet presAssocID="{9DE7ED30-B31F-454D-896A-93427E26F5A7}" presName="accent_2" presStyleCnt="0"/>
      <dgm:spPr/>
      <dgm:t>
        <a:bodyPr/>
        <a:lstStyle/>
        <a:p>
          <a:endParaRPr lang="et-EE"/>
        </a:p>
      </dgm:t>
    </dgm:pt>
    <dgm:pt modelId="{99AA3079-7CA4-4B92-835E-2F3183264A70}" type="pres">
      <dgm:prSet presAssocID="{9DE7ED30-B31F-454D-896A-93427E26F5A7}" presName="accentRepeatNode" presStyleLbl="solidFgAcc1" presStyleIdx="1" presStyleCnt="3"/>
      <dgm:spPr/>
      <dgm:t>
        <a:bodyPr/>
        <a:lstStyle/>
        <a:p>
          <a:endParaRPr lang="et-EE"/>
        </a:p>
      </dgm:t>
    </dgm:pt>
    <dgm:pt modelId="{BA8BE7E8-FB3E-4EE9-8E2F-79F43348924E}" type="pres">
      <dgm:prSet presAssocID="{8AB00E46-1675-49D2-AE53-684707B2F9DD}" presName="text_3" presStyleLbl="node1" presStyleIdx="2" presStyleCnt="3">
        <dgm:presLayoutVars>
          <dgm:bulletEnabled val="1"/>
        </dgm:presLayoutVars>
      </dgm:prSet>
      <dgm:spPr/>
      <dgm:t>
        <a:bodyPr/>
        <a:lstStyle/>
        <a:p>
          <a:endParaRPr lang="et-EE"/>
        </a:p>
      </dgm:t>
    </dgm:pt>
    <dgm:pt modelId="{31B02799-5205-4370-8B07-4DB6996B20C3}" type="pres">
      <dgm:prSet presAssocID="{8AB00E46-1675-49D2-AE53-684707B2F9DD}" presName="accent_3" presStyleCnt="0"/>
      <dgm:spPr/>
      <dgm:t>
        <a:bodyPr/>
        <a:lstStyle/>
        <a:p>
          <a:endParaRPr lang="et-EE"/>
        </a:p>
      </dgm:t>
    </dgm:pt>
    <dgm:pt modelId="{5D5859C4-0825-4956-80A6-856EEB45FFB2}" type="pres">
      <dgm:prSet presAssocID="{8AB00E46-1675-49D2-AE53-684707B2F9DD}" presName="accentRepeatNode" presStyleLbl="solidFgAcc1" presStyleIdx="2" presStyleCnt="3"/>
      <dgm:spPr/>
      <dgm:t>
        <a:bodyPr/>
        <a:lstStyle/>
        <a:p>
          <a:endParaRPr lang="et-EE"/>
        </a:p>
      </dgm:t>
    </dgm:pt>
  </dgm:ptLst>
  <dgm:cxnLst>
    <dgm:cxn modelId="{9FD1805A-EC44-4368-88F3-E9C4C8749679}" type="presOf" srcId="{8AB00E46-1675-49D2-AE53-684707B2F9DD}" destId="{BA8BE7E8-FB3E-4EE9-8E2F-79F43348924E}" srcOrd="0" destOrd="0" presId="urn:microsoft.com/office/officeart/2008/layout/VerticalCurvedList"/>
    <dgm:cxn modelId="{C37F3DCC-734C-4849-AAB3-5B8FAA3E93EC}" srcId="{310B4EDC-CF5A-4881-9FC7-32E47258E0E3}" destId="{9DE7ED30-B31F-454D-896A-93427E26F5A7}" srcOrd="1" destOrd="0" parTransId="{E3C0C07D-7A61-45CB-9E15-4940CB870D9A}" sibTransId="{C763AF07-4BE5-4953-B048-1CC9521A4A59}"/>
    <dgm:cxn modelId="{6977698E-3B7A-4493-9CBF-4CA87219A4CB}" type="presOf" srcId="{08A91AC5-3A95-434B-987C-04230102B93E}" destId="{F1AE4138-44F1-4BE4-BB00-4649F313FF1E}" srcOrd="0" destOrd="0" presId="urn:microsoft.com/office/officeart/2008/layout/VerticalCurvedList"/>
    <dgm:cxn modelId="{485D528B-AE34-4C5F-AC2E-7BDBB7BC850B}" srcId="{310B4EDC-CF5A-4881-9FC7-32E47258E0E3}" destId="{5B3E49DC-4158-4CAC-8742-8FC457B3AC77}" srcOrd="0" destOrd="0" parTransId="{83E270EA-D5DA-4D05-93A7-4A52581AC815}" sibTransId="{08A91AC5-3A95-434B-987C-04230102B93E}"/>
    <dgm:cxn modelId="{29B15ED0-E223-4297-88D7-41573B2BDE06}" type="presOf" srcId="{9DE7ED30-B31F-454D-896A-93427E26F5A7}" destId="{A4C63390-E4E1-469C-96F5-2C1384CD228B}" srcOrd="0" destOrd="0" presId="urn:microsoft.com/office/officeart/2008/layout/VerticalCurvedList"/>
    <dgm:cxn modelId="{B24D732D-D2A0-4109-9324-062896120DC0}" srcId="{310B4EDC-CF5A-4881-9FC7-32E47258E0E3}" destId="{8AB00E46-1675-49D2-AE53-684707B2F9DD}" srcOrd="2" destOrd="0" parTransId="{87781218-AD55-4B88-B1BD-CFCD88695EC8}" sibTransId="{FCA280B5-6726-4F4F-B79E-4CB290FFC9B8}"/>
    <dgm:cxn modelId="{3A3436E2-C12A-429D-9949-1D6F693E8870}" type="presOf" srcId="{5B3E49DC-4158-4CAC-8742-8FC457B3AC77}" destId="{56A06D20-3661-47AC-B1D3-D2B53D913A13}" srcOrd="0" destOrd="0" presId="urn:microsoft.com/office/officeart/2008/layout/VerticalCurvedList"/>
    <dgm:cxn modelId="{3A15584F-5969-4A3C-A851-44AEEB2C0679}" type="presOf" srcId="{310B4EDC-CF5A-4881-9FC7-32E47258E0E3}" destId="{1B5D97E0-B813-4C4F-8443-5C4CCAA53A30}" srcOrd="0" destOrd="0" presId="urn:microsoft.com/office/officeart/2008/layout/VerticalCurvedList"/>
    <dgm:cxn modelId="{C956348C-A6D9-4C84-8E21-9877106DB4F7}" type="presParOf" srcId="{1B5D97E0-B813-4C4F-8443-5C4CCAA53A30}" destId="{EDA83627-0A4B-4781-A1D6-A641B2B5B8DD}" srcOrd="0" destOrd="0" presId="urn:microsoft.com/office/officeart/2008/layout/VerticalCurvedList"/>
    <dgm:cxn modelId="{F7F4AC0B-1ACA-41DB-8DA0-560630C98DB1}" type="presParOf" srcId="{EDA83627-0A4B-4781-A1D6-A641B2B5B8DD}" destId="{E6D78FFE-F019-4611-AAF7-37DA6024EF63}" srcOrd="0" destOrd="0" presId="urn:microsoft.com/office/officeart/2008/layout/VerticalCurvedList"/>
    <dgm:cxn modelId="{1D208EC2-D482-4A9A-8666-7EC3AFA2E72A}" type="presParOf" srcId="{E6D78FFE-F019-4611-AAF7-37DA6024EF63}" destId="{9503F678-1080-4A06-A370-10E0C6446DCD}" srcOrd="0" destOrd="0" presId="urn:microsoft.com/office/officeart/2008/layout/VerticalCurvedList"/>
    <dgm:cxn modelId="{F351055D-2DC2-4118-B849-723A247ABCA1}" type="presParOf" srcId="{E6D78FFE-F019-4611-AAF7-37DA6024EF63}" destId="{F1AE4138-44F1-4BE4-BB00-4649F313FF1E}" srcOrd="1" destOrd="0" presId="urn:microsoft.com/office/officeart/2008/layout/VerticalCurvedList"/>
    <dgm:cxn modelId="{809B42E6-00F8-4291-9F26-1934E247481B}" type="presParOf" srcId="{E6D78FFE-F019-4611-AAF7-37DA6024EF63}" destId="{03B83BA6-8E6A-424D-ACE6-B4D6B75B3996}" srcOrd="2" destOrd="0" presId="urn:microsoft.com/office/officeart/2008/layout/VerticalCurvedList"/>
    <dgm:cxn modelId="{A33BE5FE-34D7-4363-A4B0-5B81D31E2450}" type="presParOf" srcId="{E6D78FFE-F019-4611-AAF7-37DA6024EF63}" destId="{2705880C-A47D-4917-A045-E68F33BABD90}" srcOrd="3" destOrd="0" presId="urn:microsoft.com/office/officeart/2008/layout/VerticalCurvedList"/>
    <dgm:cxn modelId="{74CA5464-E52E-4B5B-8F78-C0D9D37A62A0}" type="presParOf" srcId="{EDA83627-0A4B-4781-A1D6-A641B2B5B8DD}" destId="{56A06D20-3661-47AC-B1D3-D2B53D913A13}" srcOrd="1" destOrd="0" presId="urn:microsoft.com/office/officeart/2008/layout/VerticalCurvedList"/>
    <dgm:cxn modelId="{EB1DF050-7D53-4EC6-AED1-9EA5B2FF4697}" type="presParOf" srcId="{EDA83627-0A4B-4781-A1D6-A641B2B5B8DD}" destId="{D0712BA6-38CA-4F89-9D3B-D9C2C26C895E}" srcOrd="2" destOrd="0" presId="urn:microsoft.com/office/officeart/2008/layout/VerticalCurvedList"/>
    <dgm:cxn modelId="{ABB172FC-52E9-4689-98B1-6DF483CBFA00}" type="presParOf" srcId="{D0712BA6-38CA-4F89-9D3B-D9C2C26C895E}" destId="{DD2A1966-9EAC-4E50-8884-7E3DD60D2E77}" srcOrd="0" destOrd="0" presId="urn:microsoft.com/office/officeart/2008/layout/VerticalCurvedList"/>
    <dgm:cxn modelId="{C1A60B6B-3F5B-48B2-934F-584903F48EC2}" type="presParOf" srcId="{EDA83627-0A4B-4781-A1D6-A641B2B5B8DD}" destId="{A4C63390-E4E1-469C-96F5-2C1384CD228B}" srcOrd="3" destOrd="0" presId="urn:microsoft.com/office/officeart/2008/layout/VerticalCurvedList"/>
    <dgm:cxn modelId="{43FD0FD6-284D-4237-AC37-0F9891603BEE}" type="presParOf" srcId="{EDA83627-0A4B-4781-A1D6-A641B2B5B8DD}" destId="{7E842712-1FF8-48DA-91D8-15306A580EBA}" srcOrd="4" destOrd="0" presId="urn:microsoft.com/office/officeart/2008/layout/VerticalCurvedList"/>
    <dgm:cxn modelId="{C4DF37E6-70D8-4511-8652-B482393B7771}" type="presParOf" srcId="{7E842712-1FF8-48DA-91D8-15306A580EBA}" destId="{99AA3079-7CA4-4B92-835E-2F3183264A70}" srcOrd="0" destOrd="0" presId="urn:microsoft.com/office/officeart/2008/layout/VerticalCurvedList"/>
    <dgm:cxn modelId="{CB17069E-8368-4D0F-A8E6-C91711AB1FA3}" type="presParOf" srcId="{EDA83627-0A4B-4781-A1D6-A641B2B5B8DD}" destId="{BA8BE7E8-FB3E-4EE9-8E2F-79F43348924E}" srcOrd="5" destOrd="0" presId="urn:microsoft.com/office/officeart/2008/layout/VerticalCurvedList"/>
    <dgm:cxn modelId="{1CC4BFB1-1FA3-4B90-AB05-42ACCF796F00}" type="presParOf" srcId="{EDA83627-0A4B-4781-A1D6-A641B2B5B8DD}" destId="{31B02799-5205-4370-8B07-4DB6996B20C3}" srcOrd="6" destOrd="0" presId="urn:microsoft.com/office/officeart/2008/layout/VerticalCurvedList"/>
    <dgm:cxn modelId="{05C32DB4-744B-4C1C-9716-4E14799A7B68}" type="presParOf" srcId="{31B02799-5205-4370-8B07-4DB6996B20C3}" destId="{5D5859C4-0825-4956-80A6-856EEB45FFB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E9244-0FE1-43D5-AAC4-A5FA8124DC26}"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t-EE"/>
        </a:p>
      </dgm:t>
    </dgm:pt>
    <dgm:pt modelId="{903DFAB0-7966-4F11-90A4-1563DA165E60}">
      <dgm:prSet phldrT="[Tekst]"/>
      <dgm:spPr/>
      <dgm:t>
        <a:bodyPr/>
        <a:lstStyle/>
        <a:p>
          <a:r>
            <a:rPr lang="et-EE" smtClean="0"/>
            <a:t>Projekti rakendatakse mitme kutseõppeasutuse koostöös</a:t>
          </a:r>
          <a:endParaRPr lang="et-EE" dirty="0"/>
        </a:p>
      </dgm:t>
    </dgm:pt>
    <dgm:pt modelId="{D1BBDE9B-EF81-410B-9207-3A4BD33C43E5}" type="parTrans" cxnId="{42C271FB-0BFF-47C9-80BC-691DC70647A4}">
      <dgm:prSet/>
      <dgm:spPr/>
      <dgm:t>
        <a:bodyPr/>
        <a:lstStyle/>
        <a:p>
          <a:endParaRPr lang="et-EE"/>
        </a:p>
      </dgm:t>
    </dgm:pt>
    <dgm:pt modelId="{7C3F0014-E131-4D11-A8C0-4D5EDA8389AC}" type="sibTrans" cxnId="{42C271FB-0BFF-47C9-80BC-691DC70647A4}">
      <dgm:prSet/>
      <dgm:spPr/>
      <dgm:t>
        <a:bodyPr/>
        <a:lstStyle/>
        <a:p>
          <a:endParaRPr lang="et-EE"/>
        </a:p>
      </dgm:t>
    </dgm:pt>
    <dgm:pt modelId="{721508B3-D6B3-4D7C-992E-A0748926E056}">
      <dgm:prSet phldrT="[Tekst]"/>
      <dgm:spPr/>
      <dgm:t>
        <a:bodyPr/>
        <a:lstStyle/>
        <a:p>
          <a:r>
            <a:rPr lang="et-EE" smtClean="0"/>
            <a:t>Koolivälised koostööpartnerid ja nende roll </a:t>
          </a:r>
          <a:endParaRPr lang="et-EE" dirty="0"/>
        </a:p>
      </dgm:t>
    </dgm:pt>
    <dgm:pt modelId="{299F7340-B3D4-4904-A4A6-674B9C57F7D6}" type="parTrans" cxnId="{532CAD90-6A7B-4FB8-B55D-A986D5A476D0}">
      <dgm:prSet/>
      <dgm:spPr/>
      <dgm:t>
        <a:bodyPr/>
        <a:lstStyle/>
        <a:p>
          <a:endParaRPr lang="et-EE"/>
        </a:p>
      </dgm:t>
    </dgm:pt>
    <dgm:pt modelId="{C8551F06-D6FE-4843-B712-BCB4F5C36FB1}" type="sibTrans" cxnId="{532CAD90-6A7B-4FB8-B55D-A986D5A476D0}">
      <dgm:prSet/>
      <dgm:spPr/>
      <dgm:t>
        <a:bodyPr/>
        <a:lstStyle/>
        <a:p>
          <a:endParaRPr lang="et-EE"/>
        </a:p>
      </dgm:t>
    </dgm:pt>
    <dgm:pt modelId="{9F2650A1-92A1-4F7D-BB31-C6A4AD1243CB}" type="pres">
      <dgm:prSet presAssocID="{93BE9244-0FE1-43D5-AAC4-A5FA8124DC26}" presName="Name0" presStyleCnt="0">
        <dgm:presLayoutVars>
          <dgm:chMax val="7"/>
          <dgm:chPref val="7"/>
          <dgm:dir/>
        </dgm:presLayoutVars>
      </dgm:prSet>
      <dgm:spPr/>
      <dgm:t>
        <a:bodyPr/>
        <a:lstStyle/>
        <a:p>
          <a:endParaRPr lang="et-EE"/>
        </a:p>
      </dgm:t>
    </dgm:pt>
    <dgm:pt modelId="{FADF4C98-9455-4509-A375-ACA03906B673}" type="pres">
      <dgm:prSet presAssocID="{93BE9244-0FE1-43D5-AAC4-A5FA8124DC26}" presName="Name1" presStyleCnt="0"/>
      <dgm:spPr/>
      <dgm:t>
        <a:bodyPr/>
        <a:lstStyle/>
        <a:p>
          <a:endParaRPr lang="et-EE"/>
        </a:p>
      </dgm:t>
    </dgm:pt>
    <dgm:pt modelId="{5D072C9E-432E-4373-9D59-2561A2E7EC9E}" type="pres">
      <dgm:prSet presAssocID="{93BE9244-0FE1-43D5-AAC4-A5FA8124DC26}" presName="cycle" presStyleCnt="0"/>
      <dgm:spPr/>
      <dgm:t>
        <a:bodyPr/>
        <a:lstStyle/>
        <a:p>
          <a:endParaRPr lang="et-EE"/>
        </a:p>
      </dgm:t>
    </dgm:pt>
    <dgm:pt modelId="{C94A8A97-1636-4A52-92CB-CFF349F15528}" type="pres">
      <dgm:prSet presAssocID="{93BE9244-0FE1-43D5-AAC4-A5FA8124DC26}" presName="srcNode" presStyleLbl="node1" presStyleIdx="0" presStyleCnt="2"/>
      <dgm:spPr/>
      <dgm:t>
        <a:bodyPr/>
        <a:lstStyle/>
        <a:p>
          <a:endParaRPr lang="et-EE"/>
        </a:p>
      </dgm:t>
    </dgm:pt>
    <dgm:pt modelId="{D356842D-727A-46EB-95D0-4314AD818385}" type="pres">
      <dgm:prSet presAssocID="{93BE9244-0FE1-43D5-AAC4-A5FA8124DC26}" presName="conn" presStyleLbl="parChTrans1D2" presStyleIdx="0" presStyleCnt="1"/>
      <dgm:spPr/>
      <dgm:t>
        <a:bodyPr/>
        <a:lstStyle/>
        <a:p>
          <a:endParaRPr lang="et-EE"/>
        </a:p>
      </dgm:t>
    </dgm:pt>
    <dgm:pt modelId="{D1911EB2-76C3-4E3F-9AA6-F26401CB6ED0}" type="pres">
      <dgm:prSet presAssocID="{93BE9244-0FE1-43D5-AAC4-A5FA8124DC26}" presName="extraNode" presStyleLbl="node1" presStyleIdx="0" presStyleCnt="2"/>
      <dgm:spPr/>
      <dgm:t>
        <a:bodyPr/>
        <a:lstStyle/>
        <a:p>
          <a:endParaRPr lang="et-EE"/>
        </a:p>
      </dgm:t>
    </dgm:pt>
    <dgm:pt modelId="{BDEE1655-E36B-4B20-8E97-F2E3A89ED0ED}" type="pres">
      <dgm:prSet presAssocID="{93BE9244-0FE1-43D5-AAC4-A5FA8124DC26}" presName="dstNode" presStyleLbl="node1" presStyleIdx="0" presStyleCnt="2"/>
      <dgm:spPr/>
      <dgm:t>
        <a:bodyPr/>
        <a:lstStyle/>
        <a:p>
          <a:endParaRPr lang="et-EE"/>
        </a:p>
      </dgm:t>
    </dgm:pt>
    <dgm:pt modelId="{31A271F5-0678-4DE2-A2CD-5724201A8C3C}" type="pres">
      <dgm:prSet presAssocID="{903DFAB0-7966-4F11-90A4-1563DA165E60}" presName="text_1" presStyleLbl="node1" presStyleIdx="0" presStyleCnt="2">
        <dgm:presLayoutVars>
          <dgm:bulletEnabled val="1"/>
        </dgm:presLayoutVars>
      </dgm:prSet>
      <dgm:spPr/>
      <dgm:t>
        <a:bodyPr/>
        <a:lstStyle/>
        <a:p>
          <a:endParaRPr lang="et-EE"/>
        </a:p>
      </dgm:t>
    </dgm:pt>
    <dgm:pt modelId="{7C147B1D-F9A4-4FE6-902B-8304B79CEBFE}" type="pres">
      <dgm:prSet presAssocID="{903DFAB0-7966-4F11-90A4-1563DA165E60}" presName="accent_1" presStyleCnt="0"/>
      <dgm:spPr/>
      <dgm:t>
        <a:bodyPr/>
        <a:lstStyle/>
        <a:p>
          <a:endParaRPr lang="et-EE"/>
        </a:p>
      </dgm:t>
    </dgm:pt>
    <dgm:pt modelId="{3DD887D7-B25E-4B3F-9CED-051E31B378F2}" type="pres">
      <dgm:prSet presAssocID="{903DFAB0-7966-4F11-90A4-1563DA165E60}" presName="accentRepeatNode" presStyleLbl="solidFgAcc1" presStyleIdx="0" presStyleCnt="2"/>
      <dgm:spPr/>
      <dgm:t>
        <a:bodyPr/>
        <a:lstStyle/>
        <a:p>
          <a:endParaRPr lang="et-EE"/>
        </a:p>
      </dgm:t>
    </dgm:pt>
    <dgm:pt modelId="{4580E316-6328-4453-9DD2-49303C50540D}" type="pres">
      <dgm:prSet presAssocID="{721508B3-D6B3-4D7C-992E-A0748926E056}" presName="text_2" presStyleLbl="node1" presStyleIdx="1" presStyleCnt="2">
        <dgm:presLayoutVars>
          <dgm:bulletEnabled val="1"/>
        </dgm:presLayoutVars>
      </dgm:prSet>
      <dgm:spPr/>
      <dgm:t>
        <a:bodyPr/>
        <a:lstStyle/>
        <a:p>
          <a:endParaRPr lang="et-EE"/>
        </a:p>
      </dgm:t>
    </dgm:pt>
    <dgm:pt modelId="{CF4784C8-E7E5-4E4A-BB36-67BD4200E546}" type="pres">
      <dgm:prSet presAssocID="{721508B3-D6B3-4D7C-992E-A0748926E056}" presName="accent_2" presStyleCnt="0"/>
      <dgm:spPr/>
      <dgm:t>
        <a:bodyPr/>
        <a:lstStyle/>
        <a:p>
          <a:endParaRPr lang="et-EE"/>
        </a:p>
      </dgm:t>
    </dgm:pt>
    <dgm:pt modelId="{FE359A1F-A5F6-427E-B1A0-29E64760F696}" type="pres">
      <dgm:prSet presAssocID="{721508B3-D6B3-4D7C-992E-A0748926E056}" presName="accentRepeatNode" presStyleLbl="solidFgAcc1" presStyleIdx="1" presStyleCnt="2"/>
      <dgm:spPr/>
      <dgm:t>
        <a:bodyPr/>
        <a:lstStyle/>
        <a:p>
          <a:endParaRPr lang="et-EE"/>
        </a:p>
      </dgm:t>
    </dgm:pt>
  </dgm:ptLst>
  <dgm:cxnLst>
    <dgm:cxn modelId="{0C2A69E5-DB93-4AE1-87FA-B4E8CB1895D3}" type="presOf" srcId="{721508B3-D6B3-4D7C-992E-A0748926E056}" destId="{4580E316-6328-4453-9DD2-49303C50540D}" srcOrd="0" destOrd="0" presId="urn:microsoft.com/office/officeart/2008/layout/VerticalCurvedList"/>
    <dgm:cxn modelId="{532CAD90-6A7B-4FB8-B55D-A986D5A476D0}" srcId="{93BE9244-0FE1-43D5-AAC4-A5FA8124DC26}" destId="{721508B3-D6B3-4D7C-992E-A0748926E056}" srcOrd="1" destOrd="0" parTransId="{299F7340-B3D4-4904-A4A6-674B9C57F7D6}" sibTransId="{C8551F06-D6FE-4843-B712-BCB4F5C36FB1}"/>
    <dgm:cxn modelId="{0BB673C4-81D0-4E10-9A33-9341AF902D0B}" type="presOf" srcId="{7C3F0014-E131-4D11-A8C0-4D5EDA8389AC}" destId="{D356842D-727A-46EB-95D0-4314AD818385}" srcOrd="0" destOrd="0" presId="urn:microsoft.com/office/officeart/2008/layout/VerticalCurvedList"/>
    <dgm:cxn modelId="{F419156B-5B28-47E2-9499-C9D35871BC32}" type="presOf" srcId="{93BE9244-0FE1-43D5-AAC4-A5FA8124DC26}" destId="{9F2650A1-92A1-4F7D-BB31-C6A4AD1243CB}" srcOrd="0" destOrd="0" presId="urn:microsoft.com/office/officeart/2008/layout/VerticalCurvedList"/>
    <dgm:cxn modelId="{42C271FB-0BFF-47C9-80BC-691DC70647A4}" srcId="{93BE9244-0FE1-43D5-AAC4-A5FA8124DC26}" destId="{903DFAB0-7966-4F11-90A4-1563DA165E60}" srcOrd="0" destOrd="0" parTransId="{D1BBDE9B-EF81-410B-9207-3A4BD33C43E5}" sibTransId="{7C3F0014-E131-4D11-A8C0-4D5EDA8389AC}"/>
    <dgm:cxn modelId="{DAB1ECDF-EE1D-49D2-91DF-03A4DB07BB8F}" type="presOf" srcId="{903DFAB0-7966-4F11-90A4-1563DA165E60}" destId="{31A271F5-0678-4DE2-A2CD-5724201A8C3C}" srcOrd="0" destOrd="0" presId="urn:microsoft.com/office/officeart/2008/layout/VerticalCurvedList"/>
    <dgm:cxn modelId="{ECB4BF7E-1329-4E08-B669-1DB2A0D87D70}" type="presParOf" srcId="{9F2650A1-92A1-4F7D-BB31-C6A4AD1243CB}" destId="{FADF4C98-9455-4509-A375-ACA03906B673}" srcOrd="0" destOrd="0" presId="urn:microsoft.com/office/officeart/2008/layout/VerticalCurvedList"/>
    <dgm:cxn modelId="{C945EF3C-E49B-40AF-A7F3-3729EED574B8}" type="presParOf" srcId="{FADF4C98-9455-4509-A375-ACA03906B673}" destId="{5D072C9E-432E-4373-9D59-2561A2E7EC9E}" srcOrd="0" destOrd="0" presId="urn:microsoft.com/office/officeart/2008/layout/VerticalCurvedList"/>
    <dgm:cxn modelId="{AAABF3FC-D9F3-4F66-8993-FA6285D95BC8}" type="presParOf" srcId="{5D072C9E-432E-4373-9D59-2561A2E7EC9E}" destId="{C94A8A97-1636-4A52-92CB-CFF349F15528}" srcOrd="0" destOrd="0" presId="urn:microsoft.com/office/officeart/2008/layout/VerticalCurvedList"/>
    <dgm:cxn modelId="{F009FE0A-5B45-4324-BB13-79953F43D8E7}" type="presParOf" srcId="{5D072C9E-432E-4373-9D59-2561A2E7EC9E}" destId="{D356842D-727A-46EB-95D0-4314AD818385}" srcOrd="1" destOrd="0" presId="urn:microsoft.com/office/officeart/2008/layout/VerticalCurvedList"/>
    <dgm:cxn modelId="{C61750C8-7A85-4683-B886-5FEF9D0B28D5}" type="presParOf" srcId="{5D072C9E-432E-4373-9D59-2561A2E7EC9E}" destId="{D1911EB2-76C3-4E3F-9AA6-F26401CB6ED0}" srcOrd="2" destOrd="0" presId="urn:microsoft.com/office/officeart/2008/layout/VerticalCurvedList"/>
    <dgm:cxn modelId="{F60D22B3-6A03-48C3-84D5-9752C71746B0}" type="presParOf" srcId="{5D072C9E-432E-4373-9D59-2561A2E7EC9E}" destId="{BDEE1655-E36B-4B20-8E97-F2E3A89ED0ED}" srcOrd="3" destOrd="0" presId="urn:microsoft.com/office/officeart/2008/layout/VerticalCurvedList"/>
    <dgm:cxn modelId="{84E95F3E-0DEB-4DE5-8AB8-4FE39EBE5636}" type="presParOf" srcId="{FADF4C98-9455-4509-A375-ACA03906B673}" destId="{31A271F5-0678-4DE2-A2CD-5724201A8C3C}" srcOrd="1" destOrd="0" presId="urn:microsoft.com/office/officeart/2008/layout/VerticalCurvedList"/>
    <dgm:cxn modelId="{D25F88E0-BE26-45FF-A248-3769EC158A50}" type="presParOf" srcId="{FADF4C98-9455-4509-A375-ACA03906B673}" destId="{7C147B1D-F9A4-4FE6-902B-8304B79CEBFE}" srcOrd="2" destOrd="0" presId="urn:microsoft.com/office/officeart/2008/layout/VerticalCurvedList"/>
    <dgm:cxn modelId="{2D7D3B46-883C-4224-98B9-022CB98FADCD}" type="presParOf" srcId="{7C147B1D-F9A4-4FE6-902B-8304B79CEBFE}" destId="{3DD887D7-B25E-4B3F-9CED-051E31B378F2}" srcOrd="0" destOrd="0" presId="urn:microsoft.com/office/officeart/2008/layout/VerticalCurvedList"/>
    <dgm:cxn modelId="{A8B75B18-B009-41F2-9ED6-5A20F4EA522C}" type="presParOf" srcId="{FADF4C98-9455-4509-A375-ACA03906B673}" destId="{4580E316-6328-4453-9DD2-49303C50540D}" srcOrd="3" destOrd="0" presId="urn:microsoft.com/office/officeart/2008/layout/VerticalCurvedList"/>
    <dgm:cxn modelId="{FBB2472D-9109-48ED-BD56-38330B5FF235}" type="presParOf" srcId="{FADF4C98-9455-4509-A375-ACA03906B673}" destId="{CF4784C8-E7E5-4E4A-BB36-67BD4200E546}" srcOrd="4" destOrd="0" presId="urn:microsoft.com/office/officeart/2008/layout/VerticalCurvedList"/>
    <dgm:cxn modelId="{39E9FE3F-11D0-45DA-AE9E-2B580A7DDB00}" type="presParOf" srcId="{CF4784C8-E7E5-4E4A-BB36-67BD4200E546}" destId="{FE359A1F-A5F6-427E-B1A0-29E64760F6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57FCA-EBD3-4969-8108-D3D3F665D14F}"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t-EE"/>
        </a:p>
      </dgm:t>
    </dgm:pt>
    <dgm:pt modelId="{1A8DB5E1-9F7E-40BC-B9A4-2793FFE0D163}">
      <dgm:prSet phldrT="[Tekst]"/>
      <dgm:spPr/>
      <dgm:t>
        <a:bodyPr/>
        <a:lstStyle/>
        <a:p>
          <a:r>
            <a:rPr lang="et-EE" dirty="0" smtClean="0"/>
            <a:t>Loodavate õppekohtade arv kahe õppeaasta jooksul  </a:t>
          </a:r>
          <a:endParaRPr lang="et-EE" dirty="0"/>
        </a:p>
      </dgm:t>
    </dgm:pt>
    <dgm:pt modelId="{7F0E80A6-7ADD-4120-996E-D6D2D5596651}" type="parTrans" cxnId="{D62168C2-8C7F-4954-ABC4-9DA27102D155}">
      <dgm:prSet/>
      <dgm:spPr/>
      <dgm:t>
        <a:bodyPr/>
        <a:lstStyle/>
        <a:p>
          <a:endParaRPr lang="et-EE"/>
        </a:p>
      </dgm:t>
    </dgm:pt>
    <dgm:pt modelId="{EC3C6AD1-1F88-49A1-B2F8-4EEA29F52A2E}" type="sibTrans" cxnId="{D62168C2-8C7F-4954-ABC4-9DA27102D155}">
      <dgm:prSet/>
      <dgm:spPr/>
      <dgm:t>
        <a:bodyPr/>
        <a:lstStyle/>
        <a:p>
          <a:endParaRPr lang="et-EE"/>
        </a:p>
      </dgm:t>
    </dgm:pt>
    <dgm:pt modelId="{021DC562-E7A0-41FE-B757-81C09DB81EDB}" type="pres">
      <dgm:prSet presAssocID="{E8157FCA-EBD3-4969-8108-D3D3F665D14F}" presName="Name0" presStyleCnt="0">
        <dgm:presLayoutVars>
          <dgm:chMax val="7"/>
          <dgm:chPref val="7"/>
          <dgm:dir/>
        </dgm:presLayoutVars>
      </dgm:prSet>
      <dgm:spPr/>
      <dgm:t>
        <a:bodyPr/>
        <a:lstStyle/>
        <a:p>
          <a:endParaRPr lang="et-EE"/>
        </a:p>
      </dgm:t>
    </dgm:pt>
    <dgm:pt modelId="{6558EF9F-E4FF-433D-BD1B-D64EF79BF933}" type="pres">
      <dgm:prSet presAssocID="{E8157FCA-EBD3-4969-8108-D3D3F665D14F}" presName="Name1" presStyleCnt="0"/>
      <dgm:spPr/>
      <dgm:t>
        <a:bodyPr/>
        <a:lstStyle/>
        <a:p>
          <a:endParaRPr lang="et-EE"/>
        </a:p>
      </dgm:t>
    </dgm:pt>
    <dgm:pt modelId="{3812AE5F-B90F-4078-814F-2807E9CD93D5}" type="pres">
      <dgm:prSet presAssocID="{E8157FCA-EBD3-4969-8108-D3D3F665D14F}" presName="cycle" presStyleCnt="0"/>
      <dgm:spPr/>
      <dgm:t>
        <a:bodyPr/>
        <a:lstStyle/>
        <a:p>
          <a:endParaRPr lang="et-EE"/>
        </a:p>
      </dgm:t>
    </dgm:pt>
    <dgm:pt modelId="{E0A90003-BD76-44A1-BF20-EAD9334FB834}" type="pres">
      <dgm:prSet presAssocID="{E8157FCA-EBD3-4969-8108-D3D3F665D14F}" presName="srcNode" presStyleLbl="node1" presStyleIdx="0" presStyleCnt="1"/>
      <dgm:spPr/>
      <dgm:t>
        <a:bodyPr/>
        <a:lstStyle/>
        <a:p>
          <a:endParaRPr lang="et-EE"/>
        </a:p>
      </dgm:t>
    </dgm:pt>
    <dgm:pt modelId="{497F4553-33AC-4F68-99F7-EA35D244CDB7}" type="pres">
      <dgm:prSet presAssocID="{E8157FCA-EBD3-4969-8108-D3D3F665D14F}" presName="conn" presStyleLbl="parChTrans1D2" presStyleIdx="0" presStyleCnt="1"/>
      <dgm:spPr/>
      <dgm:t>
        <a:bodyPr/>
        <a:lstStyle/>
        <a:p>
          <a:endParaRPr lang="et-EE"/>
        </a:p>
      </dgm:t>
    </dgm:pt>
    <dgm:pt modelId="{83CD4CBD-B52C-4F3D-A787-1A37F7B5E66A}" type="pres">
      <dgm:prSet presAssocID="{E8157FCA-EBD3-4969-8108-D3D3F665D14F}" presName="extraNode" presStyleLbl="node1" presStyleIdx="0" presStyleCnt="1"/>
      <dgm:spPr/>
      <dgm:t>
        <a:bodyPr/>
        <a:lstStyle/>
        <a:p>
          <a:endParaRPr lang="et-EE"/>
        </a:p>
      </dgm:t>
    </dgm:pt>
    <dgm:pt modelId="{258015A3-7803-4417-9E97-61FC0755829E}" type="pres">
      <dgm:prSet presAssocID="{E8157FCA-EBD3-4969-8108-D3D3F665D14F}" presName="dstNode" presStyleLbl="node1" presStyleIdx="0" presStyleCnt="1"/>
      <dgm:spPr/>
      <dgm:t>
        <a:bodyPr/>
        <a:lstStyle/>
        <a:p>
          <a:endParaRPr lang="et-EE"/>
        </a:p>
      </dgm:t>
    </dgm:pt>
    <dgm:pt modelId="{7171F98F-AA6F-4BF2-AFE5-51AF67D36636}" type="pres">
      <dgm:prSet presAssocID="{1A8DB5E1-9F7E-40BC-B9A4-2793FFE0D163}" presName="text_1" presStyleLbl="node1" presStyleIdx="0" presStyleCnt="1">
        <dgm:presLayoutVars>
          <dgm:bulletEnabled val="1"/>
        </dgm:presLayoutVars>
      </dgm:prSet>
      <dgm:spPr/>
      <dgm:t>
        <a:bodyPr/>
        <a:lstStyle/>
        <a:p>
          <a:endParaRPr lang="et-EE"/>
        </a:p>
      </dgm:t>
    </dgm:pt>
    <dgm:pt modelId="{197F0223-6D64-4257-9A0E-A8A819BE70A0}" type="pres">
      <dgm:prSet presAssocID="{1A8DB5E1-9F7E-40BC-B9A4-2793FFE0D163}" presName="accent_1" presStyleCnt="0"/>
      <dgm:spPr/>
      <dgm:t>
        <a:bodyPr/>
        <a:lstStyle/>
        <a:p>
          <a:endParaRPr lang="et-EE"/>
        </a:p>
      </dgm:t>
    </dgm:pt>
    <dgm:pt modelId="{04328E83-DDB5-4EDC-8A42-840BF8920638}" type="pres">
      <dgm:prSet presAssocID="{1A8DB5E1-9F7E-40BC-B9A4-2793FFE0D163}" presName="accentRepeatNode" presStyleLbl="solidFgAcc1" presStyleIdx="0" presStyleCnt="1"/>
      <dgm:spPr/>
      <dgm:t>
        <a:bodyPr/>
        <a:lstStyle/>
        <a:p>
          <a:endParaRPr lang="et-EE"/>
        </a:p>
      </dgm:t>
    </dgm:pt>
  </dgm:ptLst>
  <dgm:cxnLst>
    <dgm:cxn modelId="{BC40F44A-EBB4-4BE4-AB66-F899338D3467}" type="presOf" srcId="{1A8DB5E1-9F7E-40BC-B9A4-2793FFE0D163}" destId="{7171F98F-AA6F-4BF2-AFE5-51AF67D36636}" srcOrd="0" destOrd="0" presId="urn:microsoft.com/office/officeart/2008/layout/VerticalCurvedList"/>
    <dgm:cxn modelId="{2D37FECE-E3E0-45FB-B8E5-F02E275B3955}" type="presOf" srcId="{EC3C6AD1-1F88-49A1-B2F8-4EEA29F52A2E}" destId="{497F4553-33AC-4F68-99F7-EA35D244CDB7}" srcOrd="0" destOrd="0" presId="urn:microsoft.com/office/officeart/2008/layout/VerticalCurvedList"/>
    <dgm:cxn modelId="{D62168C2-8C7F-4954-ABC4-9DA27102D155}" srcId="{E8157FCA-EBD3-4969-8108-D3D3F665D14F}" destId="{1A8DB5E1-9F7E-40BC-B9A4-2793FFE0D163}" srcOrd="0" destOrd="0" parTransId="{7F0E80A6-7ADD-4120-996E-D6D2D5596651}" sibTransId="{EC3C6AD1-1F88-49A1-B2F8-4EEA29F52A2E}"/>
    <dgm:cxn modelId="{B0ACACE7-E54E-4EC7-BC3E-39C263CCE9A7}" type="presOf" srcId="{E8157FCA-EBD3-4969-8108-D3D3F665D14F}" destId="{021DC562-E7A0-41FE-B757-81C09DB81EDB}" srcOrd="0" destOrd="0" presId="urn:microsoft.com/office/officeart/2008/layout/VerticalCurvedList"/>
    <dgm:cxn modelId="{7EFD7016-7A70-45D4-8FFC-BC84B4D37B11}" type="presParOf" srcId="{021DC562-E7A0-41FE-B757-81C09DB81EDB}" destId="{6558EF9F-E4FF-433D-BD1B-D64EF79BF933}" srcOrd="0" destOrd="0" presId="urn:microsoft.com/office/officeart/2008/layout/VerticalCurvedList"/>
    <dgm:cxn modelId="{E72B4454-3128-4F7D-9E78-DE63F1AA20E5}" type="presParOf" srcId="{6558EF9F-E4FF-433D-BD1B-D64EF79BF933}" destId="{3812AE5F-B90F-4078-814F-2807E9CD93D5}" srcOrd="0" destOrd="0" presId="urn:microsoft.com/office/officeart/2008/layout/VerticalCurvedList"/>
    <dgm:cxn modelId="{1ADF650C-D475-4373-8BDB-8534DE1721BB}" type="presParOf" srcId="{3812AE5F-B90F-4078-814F-2807E9CD93D5}" destId="{E0A90003-BD76-44A1-BF20-EAD9334FB834}" srcOrd="0" destOrd="0" presId="urn:microsoft.com/office/officeart/2008/layout/VerticalCurvedList"/>
    <dgm:cxn modelId="{C277AB74-C758-4A52-9B07-3A63E74497BA}" type="presParOf" srcId="{3812AE5F-B90F-4078-814F-2807E9CD93D5}" destId="{497F4553-33AC-4F68-99F7-EA35D244CDB7}" srcOrd="1" destOrd="0" presId="urn:microsoft.com/office/officeart/2008/layout/VerticalCurvedList"/>
    <dgm:cxn modelId="{A841929A-091A-44D4-90BE-46966314AC6A}" type="presParOf" srcId="{3812AE5F-B90F-4078-814F-2807E9CD93D5}" destId="{83CD4CBD-B52C-4F3D-A787-1A37F7B5E66A}" srcOrd="2" destOrd="0" presId="urn:microsoft.com/office/officeart/2008/layout/VerticalCurvedList"/>
    <dgm:cxn modelId="{A521C981-E80E-436C-B31E-9CCF61D35B0C}" type="presParOf" srcId="{3812AE5F-B90F-4078-814F-2807E9CD93D5}" destId="{258015A3-7803-4417-9E97-61FC0755829E}" srcOrd="3" destOrd="0" presId="urn:microsoft.com/office/officeart/2008/layout/VerticalCurvedList"/>
    <dgm:cxn modelId="{A29C0281-BC19-4C2E-B38C-32EE0442703D}" type="presParOf" srcId="{6558EF9F-E4FF-433D-BD1B-D64EF79BF933}" destId="{7171F98F-AA6F-4BF2-AFE5-51AF67D36636}" srcOrd="1" destOrd="0" presId="urn:microsoft.com/office/officeart/2008/layout/VerticalCurvedList"/>
    <dgm:cxn modelId="{C20041CB-6E9F-4170-9911-BFDFF2E8FB2A}" type="presParOf" srcId="{6558EF9F-E4FF-433D-BD1B-D64EF79BF933}" destId="{197F0223-6D64-4257-9A0E-A8A819BE70A0}" srcOrd="2" destOrd="0" presId="urn:microsoft.com/office/officeart/2008/layout/VerticalCurvedList"/>
    <dgm:cxn modelId="{8077D760-2491-429E-B5F4-70E6A261FEAA}" type="presParOf" srcId="{197F0223-6D64-4257-9A0E-A8A819BE70A0}" destId="{04328E83-DDB5-4EDC-8A42-840BF89206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7B911-8A23-48F2-BA60-0AC3DD810AFC}"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t-EE"/>
        </a:p>
      </dgm:t>
    </dgm:pt>
    <dgm:pt modelId="{92E06A72-DB2A-4C04-B873-D15A17F319E8}">
      <dgm:prSet phldrT="[Tekst]"/>
      <dgm:spPr/>
      <dgm:t>
        <a:bodyPr/>
        <a:lstStyle/>
        <a:p>
          <a:r>
            <a:rPr lang="et-EE" dirty="0" smtClean="0"/>
            <a:t>Õppekavaarendustöö, nt tagasiside kogumine, info- ja koostööseminarid, ekspertide kaasamine vms</a:t>
          </a:r>
          <a:endParaRPr lang="et-EE" dirty="0"/>
        </a:p>
      </dgm:t>
    </dgm:pt>
    <dgm:pt modelId="{0B9F25A9-09CA-4BAE-8F16-1E94DD19EA77}" type="parTrans" cxnId="{75755AE1-291E-4A1C-8F3C-09EEB772DF99}">
      <dgm:prSet/>
      <dgm:spPr/>
      <dgm:t>
        <a:bodyPr/>
        <a:lstStyle/>
        <a:p>
          <a:endParaRPr lang="et-EE"/>
        </a:p>
      </dgm:t>
    </dgm:pt>
    <dgm:pt modelId="{CB984745-2372-433A-959E-995BE3C94D13}" type="sibTrans" cxnId="{75755AE1-291E-4A1C-8F3C-09EEB772DF99}">
      <dgm:prSet/>
      <dgm:spPr/>
      <dgm:t>
        <a:bodyPr/>
        <a:lstStyle/>
        <a:p>
          <a:endParaRPr lang="et-EE"/>
        </a:p>
      </dgm:t>
    </dgm:pt>
    <dgm:pt modelId="{5C185161-A166-4FA1-824F-433C2EE5EF9A}" type="pres">
      <dgm:prSet presAssocID="{8B67B911-8A23-48F2-BA60-0AC3DD810AFC}" presName="Name0" presStyleCnt="0">
        <dgm:presLayoutVars>
          <dgm:chMax val="7"/>
          <dgm:chPref val="7"/>
          <dgm:dir/>
        </dgm:presLayoutVars>
      </dgm:prSet>
      <dgm:spPr/>
      <dgm:t>
        <a:bodyPr/>
        <a:lstStyle/>
        <a:p>
          <a:endParaRPr lang="et-EE"/>
        </a:p>
      </dgm:t>
    </dgm:pt>
    <dgm:pt modelId="{7D6C6AB7-7266-421B-9EF9-382ACBF4BB25}" type="pres">
      <dgm:prSet presAssocID="{8B67B911-8A23-48F2-BA60-0AC3DD810AFC}" presName="Name1" presStyleCnt="0"/>
      <dgm:spPr/>
      <dgm:t>
        <a:bodyPr/>
        <a:lstStyle/>
        <a:p>
          <a:endParaRPr lang="et-EE"/>
        </a:p>
      </dgm:t>
    </dgm:pt>
    <dgm:pt modelId="{67BDE076-CD21-4693-A095-DF732120E878}" type="pres">
      <dgm:prSet presAssocID="{8B67B911-8A23-48F2-BA60-0AC3DD810AFC}" presName="cycle" presStyleCnt="0"/>
      <dgm:spPr/>
      <dgm:t>
        <a:bodyPr/>
        <a:lstStyle/>
        <a:p>
          <a:endParaRPr lang="et-EE"/>
        </a:p>
      </dgm:t>
    </dgm:pt>
    <dgm:pt modelId="{7CC61462-975E-4611-B7D9-4B96A98DFA66}" type="pres">
      <dgm:prSet presAssocID="{8B67B911-8A23-48F2-BA60-0AC3DD810AFC}" presName="srcNode" presStyleLbl="node1" presStyleIdx="0" presStyleCnt="1"/>
      <dgm:spPr/>
      <dgm:t>
        <a:bodyPr/>
        <a:lstStyle/>
        <a:p>
          <a:endParaRPr lang="et-EE"/>
        </a:p>
      </dgm:t>
    </dgm:pt>
    <dgm:pt modelId="{1B4A7AB9-78C7-4EFF-AC15-5A29A6241FDB}" type="pres">
      <dgm:prSet presAssocID="{8B67B911-8A23-48F2-BA60-0AC3DD810AFC}" presName="conn" presStyleLbl="parChTrans1D2" presStyleIdx="0" presStyleCnt="1"/>
      <dgm:spPr/>
      <dgm:t>
        <a:bodyPr/>
        <a:lstStyle/>
        <a:p>
          <a:endParaRPr lang="et-EE"/>
        </a:p>
      </dgm:t>
    </dgm:pt>
    <dgm:pt modelId="{90CE4AB0-BDB0-49DA-BFA3-5805E4E761CA}" type="pres">
      <dgm:prSet presAssocID="{8B67B911-8A23-48F2-BA60-0AC3DD810AFC}" presName="extraNode" presStyleLbl="node1" presStyleIdx="0" presStyleCnt="1"/>
      <dgm:spPr/>
      <dgm:t>
        <a:bodyPr/>
        <a:lstStyle/>
        <a:p>
          <a:endParaRPr lang="et-EE"/>
        </a:p>
      </dgm:t>
    </dgm:pt>
    <dgm:pt modelId="{DFBB8DF5-4595-4050-8D35-028959D55E58}" type="pres">
      <dgm:prSet presAssocID="{8B67B911-8A23-48F2-BA60-0AC3DD810AFC}" presName="dstNode" presStyleLbl="node1" presStyleIdx="0" presStyleCnt="1"/>
      <dgm:spPr/>
      <dgm:t>
        <a:bodyPr/>
        <a:lstStyle/>
        <a:p>
          <a:endParaRPr lang="et-EE"/>
        </a:p>
      </dgm:t>
    </dgm:pt>
    <dgm:pt modelId="{DC7919FE-E60B-44BD-B261-E90FE44C84F6}" type="pres">
      <dgm:prSet presAssocID="{92E06A72-DB2A-4C04-B873-D15A17F319E8}" presName="text_1" presStyleLbl="node1" presStyleIdx="0" presStyleCnt="1" custLinFactNeighborX="-1225" custLinFactNeighborY="-1440">
        <dgm:presLayoutVars>
          <dgm:bulletEnabled val="1"/>
        </dgm:presLayoutVars>
      </dgm:prSet>
      <dgm:spPr/>
      <dgm:t>
        <a:bodyPr/>
        <a:lstStyle/>
        <a:p>
          <a:endParaRPr lang="et-EE"/>
        </a:p>
      </dgm:t>
    </dgm:pt>
    <dgm:pt modelId="{FB1D1DCC-4D41-442D-A182-28ECEEF80B35}" type="pres">
      <dgm:prSet presAssocID="{92E06A72-DB2A-4C04-B873-D15A17F319E8}" presName="accent_1" presStyleCnt="0"/>
      <dgm:spPr/>
      <dgm:t>
        <a:bodyPr/>
        <a:lstStyle/>
        <a:p>
          <a:endParaRPr lang="et-EE"/>
        </a:p>
      </dgm:t>
    </dgm:pt>
    <dgm:pt modelId="{13774AB3-6D15-4BB6-95F0-4E286D638BAF}" type="pres">
      <dgm:prSet presAssocID="{92E06A72-DB2A-4C04-B873-D15A17F319E8}" presName="accentRepeatNode" presStyleLbl="solidFgAcc1" presStyleIdx="0" presStyleCnt="1"/>
      <dgm:spPr/>
      <dgm:t>
        <a:bodyPr/>
        <a:lstStyle/>
        <a:p>
          <a:endParaRPr lang="et-EE"/>
        </a:p>
      </dgm:t>
    </dgm:pt>
  </dgm:ptLst>
  <dgm:cxnLst>
    <dgm:cxn modelId="{D7A7C412-C70E-4B0C-BEF2-EC6F47ECFC9C}" type="presOf" srcId="{92E06A72-DB2A-4C04-B873-D15A17F319E8}" destId="{DC7919FE-E60B-44BD-B261-E90FE44C84F6}" srcOrd="0" destOrd="0" presId="urn:microsoft.com/office/officeart/2008/layout/VerticalCurvedList"/>
    <dgm:cxn modelId="{B8C7EACD-F51E-4688-90B0-896A17E35B70}" type="presOf" srcId="{CB984745-2372-433A-959E-995BE3C94D13}" destId="{1B4A7AB9-78C7-4EFF-AC15-5A29A6241FDB}" srcOrd="0" destOrd="0" presId="urn:microsoft.com/office/officeart/2008/layout/VerticalCurvedList"/>
    <dgm:cxn modelId="{93B0ECB6-D985-4300-881F-D0607EAD0B5E}" type="presOf" srcId="{8B67B911-8A23-48F2-BA60-0AC3DD810AFC}" destId="{5C185161-A166-4FA1-824F-433C2EE5EF9A}" srcOrd="0" destOrd="0" presId="urn:microsoft.com/office/officeart/2008/layout/VerticalCurvedList"/>
    <dgm:cxn modelId="{75755AE1-291E-4A1C-8F3C-09EEB772DF99}" srcId="{8B67B911-8A23-48F2-BA60-0AC3DD810AFC}" destId="{92E06A72-DB2A-4C04-B873-D15A17F319E8}" srcOrd="0" destOrd="0" parTransId="{0B9F25A9-09CA-4BAE-8F16-1E94DD19EA77}" sibTransId="{CB984745-2372-433A-959E-995BE3C94D13}"/>
    <dgm:cxn modelId="{21BC67CB-8EB4-46ED-8796-81FE59B93B8D}" type="presParOf" srcId="{5C185161-A166-4FA1-824F-433C2EE5EF9A}" destId="{7D6C6AB7-7266-421B-9EF9-382ACBF4BB25}" srcOrd="0" destOrd="0" presId="urn:microsoft.com/office/officeart/2008/layout/VerticalCurvedList"/>
    <dgm:cxn modelId="{93FFE7A6-2981-4CEF-BE5E-CC59DECE27F3}" type="presParOf" srcId="{7D6C6AB7-7266-421B-9EF9-382ACBF4BB25}" destId="{67BDE076-CD21-4693-A095-DF732120E878}" srcOrd="0" destOrd="0" presId="urn:microsoft.com/office/officeart/2008/layout/VerticalCurvedList"/>
    <dgm:cxn modelId="{7933611E-01D0-4681-8A79-AA81DB3ED51E}" type="presParOf" srcId="{67BDE076-CD21-4693-A095-DF732120E878}" destId="{7CC61462-975E-4611-B7D9-4B96A98DFA66}" srcOrd="0" destOrd="0" presId="urn:microsoft.com/office/officeart/2008/layout/VerticalCurvedList"/>
    <dgm:cxn modelId="{1BA4F732-02F7-4450-B9D9-06D7A6F9194B}" type="presParOf" srcId="{67BDE076-CD21-4693-A095-DF732120E878}" destId="{1B4A7AB9-78C7-4EFF-AC15-5A29A6241FDB}" srcOrd="1" destOrd="0" presId="urn:microsoft.com/office/officeart/2008/layout/VerticalCurvedList"/>
    <dgm:cxn modelId="{D1ADF3F5-C3C6-4F33-A534-F4072AE80215}" type="presParOf" srcId="{67BDE076-CD21-4693-A095-DF732120E878}" destId="{90CE4AB0-BDB0-49DA-BFA3-5805E4E761CA}" srcOrd="2" destOrd="0" presId="urn:microsoft.com/office/officeart/2008/layout/VerticalCurvedList"/>
    <dgm:cxn modelId="{31106817-D773-4C35-9AEC-04D47999CF83}" type="presParOf" srcId="{67BDE076-CD21-4693-A095-DF732120E878}" destId="{DFBB8DF5-4595-4050-8D35-028959D55E58}" srcOrd="3" destOrd="0" presId="urn:microsoft.com/office/officeart/2008/layout/VerticalCurvedList"/>
    <dgm:cxn modelId="{1FFF1E7F-7F5F-4349-811F-477E0464CEA6}" type="presParOf" srcId="{7D6C6AB7-7266-421B-9EF9-382ACBF4BB25}" destId="{DC7919FE-E60B-44BD-B261-E90FE44C84F6}" srcOrd="1" destOrd="0" presId="urn:microsoft.com/office/officeart/2008/layout/VerticalCurvedList"/>
    <dgm:cxn modelId="{7459C866-2267-4856-9F10-81FFCD417C85}" type="presParOf" srcId="{7D6C6AB7-7266-421B-9EF9-382ACBF4BB25}" destId="{FB1D1DCC-4D41-442D-A182-28ECEEF80B35}" srcOrd="2" destOrd="0" presId="urn:microsoft.com/office/officeart/2008/layout/VerticalCurvedList"/>
    <dgm:cxn modelId="{3EA50500-7024-4DFC-B57F-6AC8FF92E9C5}" type="presParOf" srcId="{FB1D1DCC-4D41-442D-A182-28ECEEF80B35}" destId="{13774AB3-6D15-4BB6-95F0-4E286D638B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D2BC0F-7084-4C9F-B157-046C3CBDF955}" type="datetimeFigureOut">
              <a:rPr lang="en-GB" smtClean="0"/>
              <a:t>21/09/2020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D7DFC9-24E8-442D-BDAD-54B920CFC199}" type="slidenum">
              <a:rPr lang="en-GB" smtClean="0"/>
              <a:t>‹#›</a:t>
            </a:fld>
            <a:endParaRPr lang="en-GB"/>
          </a:p>
        </p:txBody>
      </p:sp>
    </p:spTree>
    <p:extLst>
      <p:ext uri="{BB962C8B-B14F-4D97-AF65-F5344CB8AC3E}">
        <p14:creationId xmlns:p14="http://schemas.microsoft.com/office/powerpoint/2010/main" val="480001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21/09/2020</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sp>
        <p:nvSpPr>
          <p:cNvPr id="7" name="Rectangle 6"/>
          <p:cNvSpPr/>
          <p:nvPr/>
        </p:nvSpPr>
        <p:spPr>
          <a:xfrm>
            <a:off x="1841428" y="2693581"/>
            <a:ext cx="20443322" cy="16134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41428" y="8598398"/>
            <a:ext cx="20443322" cy="16134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41428" y="2969215"/>
            <a:ext cx="20443322" cy="54857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9295917" y="8136904"/>
            <a:ext cx="2161527" cy="2161554"/>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2102846" y="2864115"/>
            <a:ext cx="19931324" cy="6070913"/>
          </a:xfrm>
        </p:spPr>
        <p:txBody>
          <a:bodyPr anchor="ctr">
            <a:noAutofit/>
          </a:bodyPr>
          <a:lstStyle>
            <a:lvl1pPr algn="l">
              <a:lnSpc>
                <a:spcPct val="80000"/>
              </a:lnSpc>
              <a:defRPr sz="19197" cap="all" baseline="0">
                <a:blipFill dpi="0" rotWithShape="1">
                  <a:blip r:embed="rId4"/>
                  <a:srcRect/>
                  <a:tile tx="6350" ty="-127000" sx="65000" sy="64000" flip="none" algn="tl"/>
                </a:blipFill>
              </a:defRPr>
            </a:lvl1pPr>
          </a:lstStyle>
          <a:p>
            <a:r>
              <a:rPr lang="et-EE" smtClean="0"/>
              <a:t>Muutke pealkirja laadi</a:t>
            </a:r>
            <a:endParaRPr lang="en-US" dirty="0"/>
          </a:p>
        </p:txBody>
      </p:sp>
      <p:sp>
        <p:nvSpPr>
          <p:cNvPr id="3" name="Subtitle 2"/>
          <p:cNvSpPr>
            <a:spLocks noGrp="1"/>
          </p:cNvSpPr>
          <p:nvPr>
            <p:ph type="subTitle" idx="1"/>
          </p:nvPr>
        </p:nvSpPr>
        <p:spPr>
          <a:xfrm>
            <a:off x="2139417" y="8777225"/>
            <a:ext cx="15780489" cy="2139448"/>
          </a:xfrm>
        </p:spPr>
        <p:txBody>
          <a:bodyPr>
            <a:normAutofit/>
          </a:bodyPr>
          <a:lstStyle>
            <a:lvl1pPr marL="0" indent="0" algn="l">
              <a:buNone/>
              <a:defRPr sz="4399">
                <a:solidFill>
                  <a:schemeClr val="tx1"/>
                </a:solidFill>
              </a:defRPr>
            </a:lvl1pPr>
            <a:lvl2pPr marL="914263" indent="0" algn="ctr">
              <a:buNone/>
              <a:defRPr sz="4399"/>
            </a:lvl2pPr>
            <a:lvl3pPr marL="1828526" indent="0" algn="ctr">
              <a:buNone/>
              <a:defRPr sz="4399"/>
            </a:lvl3pPr>
            <a:lvl4pPr marL="2742789" indent="0" algn="ctr">
              <a:buNone/>
              <a:defRPr sz="3999"/>
            </a:lvl4pPr>
            <a:lvl5pPr marL="3657051" indent="0" algn="ctr">
              <a:buNone/>
              <a:defRPr sz="3999"/>
            </a:lvl5pPr>
            <a:lvl6pPr marL="4571314" indent="0" algn="ctr">
              <a:buNone/>
              <a:defRPr sz="3999"/>
            </a:lvl6pPr>
            <a:lvl7pPr marL="5485577" indent="0" algn="ctr">
              <a:buNone/>
              <a:defRPr sz="3999"/>
            </a:lvl7pPr>
            <a:lvl8pPr marL="6399840" indent="0" algn="ctr">
              <a:buNone/>
              <a:defRPr sz="3999"/>
            </a:lvl8pPr>
            <a:lvl9pPr marL="7314103" indent="0" algn="ctr">
              <a:buNone/>
              <a:defRPr sz="3999"/>
            </a:lvl9pPr>
          </a:lstStyle>
          <a:p>
            <a:r>
              <a:rPr lang="et-EE" smtClean="0"/>
              <a:t>Klõpsake juhtslaidi alapealkirja laadi redigeerimiseks</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9182968" y="8577675"/>
            <a:ext cx="2387425" cy="1280012"/>
          </a:xfrm>
        </p:spPr>
        <p:txBody>
          <a:bodyPr/>
          <a:lstStyle>
            <a:lvl1pPr>
              <a:defRPr sz="5599"/>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5099270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446856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7528" y="1066677"/>
            <a:ext cx="5104735" cy="11276295"/>
          </a:xfrm>
        </p:spPr>
        <p:txBody>
          <a:bodyPr vert="eaVert"/>
          <a:lstStyle/>
          <a:p>
            <a:r>
              <a:rPr lang="et-EE" smtClean="0"/>
              <a:t>Muutke pealkirja laadi</a:t>
            </a:r>
            <a:endParaRPr lang="en-US" dirty="0"/>
          </a:p>
        </p:txBody>
      </p:sp>
      <p:sp>
        <p:nvSpPr>
          <p:cNvPr id="3" name="Vertical Text Placeholder 2"/>
          <p:cNvSpPr>
            <a:spLocks noGrp="1"/>
          </p:cNvSpPr>
          <p:nvPr>
            <p:ph type="body" orient="vert" idx="1"/>
          </p:nvPr>
        </p:nvSpPr>
        <p:spPr>
          <a:xfrm>
            <a:off x="2133322" y="1066677"/>
            <a:ext cx="15009445" cy="11276295"/>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1347923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lysbilde med bakgrunn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t>21.09.2020</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0157" y="679210"/>
            <a:ext cx="2386994" cy="1674884"/>
          </a:xfrm>
          <a:prstGeom prst="rect">
            <a:avLst/>
          </a:prstGeom>
        </p:spPr>
      </p:pic>
    </p:spTree>
    <p:extLst>
      <p:ext uri="{BB962C8B-B14F-4D97-AF65-F5344CB8AC3E}">
        <p14:creationId xmlns:p14="http://schemas.microsoft.com/office/powerpoint/2010/main" val="258039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innhold og bild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40239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og bild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8"/>
          <p:cNvSpPr>
            <a:spLocks noGrp="1"/>
          </p:cNvSpPr>
          <p:nvPr>
            <p:ph type="body" sz="quarter" idx="12" hasCustomPrompt="1"/>
          </p:nvPr>
        </p:nvSpPr>
        <p:spPr>
          <a:xfrm>
            <a:off x="1260386" y="1167476"/>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83737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 og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43933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6025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a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pic>
        <p:nvPicPr>
          <p:cNvPr id="6" name="Bil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0157" y="679210"/>
            <a:ext cx="2386994" cy="1674884"/>
          </a:xfrm>
          <a:prstGeom prst="rect">
            <a:avLst/>
          </a:prstGeom>
        </p:spPr>
      </p:pic>
    </p:spTree>
    <p:extLst>
      <p:ext uri="{BB962C8B-B14F-4D97-AF65-F5344CB8AC3E}">
        <p14:creationId xmlns:p14="http://schemas.microsoft.com/office/powerpoint/2010/main" val="33827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t>21.09.2020</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11" name="Bild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0157" y="684923"/>
            <a:ext cx="2386994" cy="1673749"/>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og innhold Orange">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D8222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rgbClr val="D8222C"/>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53742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37426993"/>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innhold og bilde Orang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D8222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D8222C"/>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532741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bilde Orang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744334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de">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062163" y="13065857"/>
            <a:ext cx="223186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113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diagram Orange">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D8222C"/>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92262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tabell">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736584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og tabell Orang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C00000"/>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491945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loverskrift Orange">
    <p:bg>
      <p:bgPr>
        <a:solidFill>
          <a:srgbClr val="C00000"/>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455863" y="13065857"/>
            <a:ext cx="219249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3204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bg>
      <p:bgPr>
        <a:solidFill>
          <a:srgbClr val="3EAF79"/>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455863" y="13065857"/>
            <a:ext cx="219249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5927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loverskrift Blå">
    <p:bg>
      <p:bgPr>
        <a:solidFill>
          <a:srgbClr val="0F3C74"/>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455863" y="13065857"/>
            <a:ext cx="219249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41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spTree>
      <p:nvGrpSpPr>
        <p:cNvPr id="1" name=""/>
        <p:cNvGrpSpPr/>
        <p:nvPr/>
      </p:nvGrpSpPr>
      <p:grpSpPr>
        <a:xfrm>
          <a:off x="0" y="0"/>
          <a:ext cx="0" cy="0"/>
          <a:chOff x="0" y="0"/>
          <a:chExt cx="0" cy="0"/>
        </a:xfrm>
      </p:grpSpPr>
      <p:sp>
        <p:nvSpPr>
          <p:cNvPr id="7" name="Rectangle 6"/>
          <p:cNvSpPr/>
          <p:nvPr/>
        </p:nvSpPr>
        <p:spPr>
          <a:xfrm>
            <a:off x="0" y="9834840"/>
            <a:ext cx="24380825" cy="3879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333692" y="2450309"/>
            <a:ext cx="18559903" cy="7040065"/>
          </a:xfrm>
        </p:spPr>
        <p:txBody>
          <a:bodyPr anchor="ctr">
            <a:normAutofit/>
          </a:bodyPr>
          <a:lstStyle>
            <a:lvl1pPr>
              <a:lnSpc>
                <a:spcPct val="80000"/>
              </a:lnSpc>
              <a:defRPr sz="15998" b="0"/>
            </a:lvl1pPr>
          </a:lstStyle>
          <a:p>
            <a:r>
              <a:rPr lang="et-EE" smtClean="0"/>
              <a:t>Muutke pealkirja laadi</a:t>
            </a:r>
            <a:endParaRPr lang="en-US" dirty="0"/>
          </a:p>
        </p:txBody>
      </p:sp>
      <p:sp>
        <p:nvSpPr>
          <p:cNvPr id="3" name="Text Placeholder 2"/>
          <p:cNvSpPr>
            <a:spLocks noGrp="1"/>
          </p:cNvSpPr>
          <p:nvPr>
            <p:ph type="body" idx="1"/>
          </p:nvPr>
        </p:nvSpPr>
        <p:spPr>
          <a:xfrm>
            <a:off x="4330984" y="10038950"/>
            <a:ext cx="18102763" cy="2133353"/>
          </a:xfrm>
        </p:spPr>
        <p:txBody>
          <a:bodyPr anchor="t">
            <a:normAutofit/>
          </a:bodyPr>
          <a:lstStyle>
            <a:lvl1pPr marL="0" indent="0">
              <a:buNone/>
              <a:defRPr sz="3999">
                <a:solidFill>
                  <a:schemeClr val="tx1"/>
                </a:solidFill>
              </a:defRPr>
            </a:lvl1pPr>
            <a:lvl2pPr marL="914263" indent="0">
              <a:buNone/>
              <a:defRPr sz="3599">
                <a:solidFill>
                  <a:schemeClr val="tx1">
                    <a:tint val="75000"/>
                  </a:schemeClr>
                </a:solidFill>
              </a:defRPr>
            </a:lvl2pPr>
            <a:lvl3pPr marL="1828526" indent="0">
              <a:buNone/>
              <a:defRPr sz="3200">
                <a:solidFill>
                  <a:schemeClr val="tx1">
                    <a:tint val="75000"/>
                  </a:schemeClr>
                </a:solidFill>
              </a:defRPr>
            </a:lvl3pPr>
            <a:lvl4pPr marL="2742789" indent="0">
              <a:buNone/>
              <a:defRPr sz="2800">
                <a:solidFill>
                  <a:schemeClr val="tx1">
                    <a:tint val="75000"/>
                  </a:schemeClr>
                </a:solidFill>
              </a:defRPr>
            </a:lvl4pPr>
            <a:lvl5pPr marL="3657051" indent="0">
              <a:buNone/>
              <a:defRPr sz="2800">
                <a:solidFill>
                  <a:schemeClr val="tx1">
                    <a:tint val="75000"/>
                  </a:schemeClr>
                </a:solidFill>
              </a:defRPr>
            </a:lvl5pPr>
            <a:lvl6pPr marL="4571314" indent="0">
              <a:buNone/>
              <a:defRPr sz="2800">
                <a:solidFill>
                  <a:schemeClr val="tx1">
                    <a:tint val="75000"/>
                  </a:schemeClr>
                </a:solidFill>
              </a:defRPr>
            </a:lvl6pPr>
            <a:lvl7pPr marL="5485577" indent="0">
              <a:buNone/>
              <a:defRPr sz="2800">
                <a:solidFill>
                  <a:schemeClr val="tx1">
                    <a:tint val="75000"/>
                  </a:schemeClr>
                </a:solidFill>
              </a:defRPr>
            </a:lvl7pPr>
            <a:lvl8pPr marL="6399840" indent="0">
              <a:buNone/>
              <a:defRPr sz="2800">
                <a:solidFill>
                  <a:schemeClr val="tx1">
                    <a:tint val="75000"/>
                  </a:schemeClr>
                </a:solidFill>
              </a:defRPr>
            </a:lvl8pPr>
            <a:lvl9pPr marL="7314103" indent="0">
              <a:buNone/>
              <a:defRPr sz="2800">
                <a:solidFill>
                  <a:schemeClr val="tx1">
                    <a:tint val="75000"/>
                  </a:schemeClr>
                </a:solidFill>
              </a:defRPr>
            </a:lvl9pPr>
          </a:lstStyle>
          <a:p>
            <a:pPr lvl="0"/>
            <a:r>
              <a:rPr lang="et-EE" smtClean="0"/>
              <a:t>Redigeeri juhtslaidi tekstilaade</a:t>
            </a:r>
          </a:p>
        </p:txBody>
      </p:sp>
      <p:sp>
        <p:nvSpPr>
          <p:cNvPr id="4" name="Date Placeholder 3"/>
          <p:cNvSpPr>
            <a:spLocks noGrp="1"/>
          </p:cNvSpPr>
          <p:nvPr>
            <p:ph type="dt" sz="half" idx="10"/>
          </p:nvPr>
        </p:nvSpPr>
        <p:spPr>
          <a:xfrm>
            <a:off x="17185097" y="12544117"/>
            <a:ext cx="5287929" cy="730166"/>
          </a:xfrm>
        </p:spPr>
        <p:txBody>
          <a:bodyPr/>
          <a:lstStyle/>
          <a:p>
            <a:fld id="{C6F822A4-8DA6-4447-9B1F-C5DB58435268}" type="datetimeFigureOut">
              <a:rPr lang="en-US" dirty="0"/>
              <a:t>9/21/2020</a:t>
            </a:fld>
            <a:endParaRPr lang="en-US" dirty="0"/>
          </a:p>
        </p:txBody>
      </p:sp>
      <p:sp>
        <p:nvSpPr>
          <p:cNvPr id="5" name="Footer Placeholder 4"/>
          <p:cNvSpPr>
            <a:spLocks noGrp="1"/>
          </p:cNvSpPr>
          <p:nvPr>
            <p:ph type="ftr" sz="quarter" idx="11"/>
          </p:nvPr>
        </p:nvSpPr>
        <p:spPr>
          <a:xfrm>
            <a:off x="4364848" y="12544117"/>
            <a:ext cx="12653648" cy="730166"/>
          </a:xfrm>
        </p:spPr>
        <p:txBody>
          <a:bodyPr/>
          <a:lstStyle/>
          <a:p>
            <a:endParaRPr lang="en-US" dirty="0"/>
          </a:p>
        </p:txBody>
      </p:sp>
      <p:grpSp>
        <p:nvGrpSpPr>
          <p:cNvPr id="8" name="Group 7"/>
          <p:cNvGrpSpPr/>
          <p:nvPr/>
        </p:nvGrpSpPr>
        <p:grpSpPr>
          <a:xfrm>
            <a:off x="1794564" y="4651158"/>
            <a:ext cx="2161527" cy="2161554"/>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1687184" y="5011686"/>
            <a:ext cx="2376287" cy="1440497"/>
          </a:xfrm>
        </p:spPr>
        <p:txBody>
          <a:bodyPr/>
          <a:lstStyle>
            <a:lvl1pPr>
              <a:defRPr sz="5599"/>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036394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2139417" y="4388612"/>
            <a:ext cx="9508522" cy="7954360"/>
          </a:xfrm>
        </p:spPr>
        <p:txBody>
          <a:bodyPr/>
          <a:lstStyle>
            <a:lvl1pPr>
              <a:defRPr sz="3999"/>
            </a:lvl1pPr>
            <a:lvl2pPr>
              <a:defRPr sz="3599"/>
            </a:lvl2pPr>
            <a:lvl3pPr>
              <a:defRPr sz="3200"/>
            </a:lvl3pPr>
            <a:lvl4pPr>
              <a:defRPr sz="3200"/>
            </a:lvl4pPr>
            <a:lvl5pPr>
              <a:defRPr sz="3200"/>
            </a:lvl5pPr>
            <a:lvl6pPr>
              <a:defRPr sz="3200"/>
            </a:lvl6pPr>
            <a:lvl7pPr>
              <a:defRPr sz="3200"/>
            </a:lvl7pPr>
            <a:lvl8pPr>
              <a:defRPr sz="3200"/>
            </a:lvl8pPr>
            <a:lvl9pPr>
              <a:defRPr sz="32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12726791" y="4388612"/>
            <a:ext cx="9508522" cy="7954360"/>
          </a:xfrm>
        </p:spPr>
        <p:txBody>
          <a:bodyPr/>
          <a:lstStyle>
            <a:lvl1pPr>
              <a:defRPr sz="3999"/>
            </a:lvl1pPr>
            <a:lvl2pPr>
              <a:defRPr sz="3599"/>
            </a:lvl2pPr>
            <a:lvl3pPr>
              <a:defRPr sz="3200"/>
            </a:lvl3pPr>
            <a:lvl4pPr>
              <a:defRPr sz="3200"/>
            </a:lvl4pPr>
            <a:lvl5pPr>
              <a:defRPr sz="3200"/>
            </a:lvl5pPr>
            <a:lvl6pPr>
              <a:defRPr sz="3200"/>
            </a:lvl6pPr>
            <a:lvl7pPr>
              <a:defRPr sz="3200"/>
            </a:lvl7pPr>
            <a:lvl8pPr>
              <a:defRPr sz="3200"/>
            </a:lvl8pPr>
            <a:lvl9pPr>
              <a:defRPr sz="32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7694063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smtClean="0"/>
              <a:t>Muutke pealkirja laadi</a:t>
            </a:r>
            <a:endParaRPr lang="en-US" dirty="0"/>
          </a:p>
        </p:txBody>
      </p:sp>
      <p:sp>
        <p:nvSpPr>
          <p:cNvPr id="3" name="Text Placeholder 2"/>
          <p:cNvSpPr>
            <a:spLocks noGrp="1"/>
          </p:cNvSpPr>
          <p:nvPr>
            <p:ph type="body" idx="1"/>
          </p:nvPr>
        </p:nvSpPr>
        <p:spPr>
          <a:xfrm>
            <a:off x="2133322" y="4096038"/>
            <a:ext cx="9508522" cy="1280012"/>
          </a:xfrm>
        </p:spPr>
        <p:txBody>
          <a:bodyPr anchor="ctr">
            <a:normAutofit/>
          </a:bodyPr>
          <a:lstStyle>
            <a:lvl1pPr marL="0" indent="0">
              <a:buNone/>
              <a:defRPr sz="3999" b="1">
                <a:solidFill>
                  <a:schemeClr val="accent1">
                    <a:lumMod val="75000"/>
                  </a:schemeClr>
                </a:solidFill>
              </a:defRPr>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t-EE" smtClean="0"/>
              <a:t>Redigeeri juhtslaidi tekstilaade</a:t>
            </a:r>
          </a:p>
        </p:txBody>
      </p:sp>
      <p:sp>
        <p:nvSpPr>
          <p:cNvPr id="4" name="Content Placeholder 3"/>
          <p:cNvSpPr>
            <a:spLocks noGrp="1"/>
          </p:cNvSpPr>
          <p:nvPr>
            <p:ph sz="half" idx="2"/>
          </p:nvPr>
        </p:nvSpPr>
        <p:spPr>
          <a:xfrm>
            <a:off x="2139417" y="5485765"/>
            <a:ext cx="9508522" cy="6582918"/>
          </a:xfrm>
        </p:spPr>
        <p:txBody>
          <a:bodyPr/>
          <a:lstStyle>
            <a:lvl1pPr>
              <a:defRPr sz="3999"/>
            </a:lvl1pPr>
            <a:lvl2pPr>
              <a:defRPr sz="3599"/>
            </a:lvl2pPr>
            <a:lvl3pPr>
              <a:defRPr sz="3200"/>
            </a:lvl3pPr>
            <a:lvl4pPr>
              <a:defRPr sz="3200"/>
            </a:lvl4pPr>
            <a:lvl5pPr>
              <a:defRPr sz="3200"/>
            </a:lvl5pPr>
            <a:lvl6pPr>
              <a:defRPr sz="3200"/>
            </a:lvl6pPr>
            <a:lvl7pPr>
              <a:defRPr sz="3200"/>
            </a:lvl7pPr>
            <a:lvl8pPr>
              <a:defRPr sz="3200"/>
            </a:lvl8pPr>
            <a:lvl9pPr>
              <a:defRPr sz="32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12726791" y="4096038"/>
            <a:ext cx="9508522" cy="1280012"/>
          </a:xfrm>
        </p:spPr>
        <p:txBody>
          <a:bodyPr anchor="ctr">
            <a:normAutofit/>
          </a:bodyPr>
          <a:lstStyle>
            <a:lvl1pPr marL="0" indent="0">
              <a:buNone/>
              <a:defRPr sz="3999" b="1">
                <a:solidFill>
                  <a:schemeClr val="accent1">
                    <a:lumMod val="75000"/>
                  </a:schemeClr>
                </a:solidFill>
              </a:defRPr>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t-EE" smtClean="0"/>
              <a:t>Redigeeri juhtslaidi tekstilaade</a:t>
            </a:r>
          </a:p>
        </p:txBody>
      </p:sp>
      <p:sp>
        <p:nvSpPr>
          <p:cNvPr id="6" name="Content Placeholder 5"/>
          <p:cNvSpPr>
            <a:spLocks noGrp="1"/>
          </p:cNvSpPr>
          <p:nvPr>
            <p:ph sz="quarter" idx="4"/>
          </p:nvPr>
        </p:nvSpPr>
        <p:spPr>
          <a:xfrm>
            <a:off x="12726791" y="5485765"/>
            <a:ext cx="9508522" cy="6582918"/>
          </a:xfrm>
        </p:spPr>
        <p:txBody>
          <a:bodyPr/>
          <a:lstStyle>
            <a:lvl1pPr>
              <a:defRPr sz="3999"/>
            </a:lvl1pPr>
            <a:lvl2pPr>
              <a:defRPr sz="3599"/>
            </a:lvl2pPr>
            <a:lvl3pPr>
              <a:defRPr sz="3200"/>
            </a:lvl3pPr>
            <a:lvl4pPr>
              <a:defRPr sz="3200"/>
            </a:lvl4pPr>
            <a:lvl5pPr>
              <a:defRPr sz="3200"/>
            </a:lvl5pPr>
            <a:lvl6pPr>
              <a:defRPr sz="3200"/>
            </a:lvl6pPr>
            <a:lvl7pPr>
              <a:defRPr sz="3200"/>
            </a:lvl7pPr>
            <a:lvl8pPr>
              <a:defRPr sz="3200"/>
            </a:lvl8pPr>
            <a:lvl9pPr>
              <a:defRPr sz="32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07983428"/>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76381227"/>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01127793"/>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Rectangle 7"/>
          <p:cNvSpPr/>
          <p:nvPr/>
        </p:nvSpPr>
        <p:spPr>
          <a:xfrm>
            <a:off x="16605319" y="1"/>
            <a:ext cx="7775505" cy="13714411"/>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097053" y="1371441"/>
            <a:ext cx="6399967" cy="3474318"/>
          </a:xfrm>
        </p:spPr>
        <p:txBody>
          <a:bodyPr anchor="b">
            <a:normAutofit/>
          </a:bodyPr>
          <a:lstStyle>
            <a:lvl1pPr>
              <a:defRPr sz="6399" b="1"/>
            </a:lvl1pPr>
          </a:lstStyle>
          <a:p>
            <a:r>
              <a:rPr lang="et-EE" smtClean="0"/>
              <a:t>Muutke pealkirja laadi</a:t>
            </a:r>
            <a:endParaRPr lang="en-US" dirty="0"/>
          </a:p>
        </p:txBody>
      </p:sp>
      <p:sp>
        <p:nvSpPr>
          <p:cNvPr id="3" name="Content Placeholder 2"/>
          <p:cNvSpPr>
            <a:spLocks noGrp="1"/>
          </p:cNvSpPr>
          <p:nvPr>
            <p:ph idx="1"/>
          </p:nvPr>
        </p:nvSpPr>
        <p:spPr>
          <a:xfrm>
            <a:off x="1676182" y="1371441"/>
            <a:ext cx="13421644" cy="10038950"/>
          </a:xfrm>
        </p:spPr>
        <p:txBody>
          <a:bodyPr/>
          <a:lstStyle>
            <a:lvl1pPr>
              <a:defRPr sz="3999"/>
            </a:lvl1pPr>
            <a:lvl2pPr>
              <a:defRPr sz="3599"/>
            </a:lvl2pPr>
            <a:lvl3pPr>
              <a:defRPr sz="3200"/>
            </a:lvl3pPr>
            <a:lvl4pPr>
              <a:defRPr sz="3200"/>
            </a:lvl4pPr>
            <a:lvl5pPr>
              <a:defRPr sz="3200"/>
            </a:lvl5pPr>
            <a:lvl6pPr>
              <a:defRPr sz="3200"/>
            </a:lvl6pPr>
            <a:lvl7pPr>
              <a:defRPr sz="3200"/>
            </a:lvl7pPr>
            <a:lvl8pPr>
              <a:defRPr sz="3200"/>
            </a:lvl8pPr>
            <a:lvl9pPr>
              <a:defRPr sz="32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17097053" y="4845759"/>
            <a:ext cx="6399967" cy="6582918"/>
          </a:xfrm>
        </p:spPr>
        <p:txBody>
          <a:bodyPr>
            <a:normAutofit/>
          </a:bodyPr>
          <a:lstStyle>
            <a:lvl1pPr marL="0" indent="0">
              <a:lnSpc>
                <a:spcPct val="100000"/>
              </a:lnSpc>
              <a:spcBef>
                <a:spcPts val="2000"/>
              </a:spcBef>
              <a:buNone/>
              <a:defRPr sz="2800">
                <a:solidFill>
                  <a:schemeClr val="accent1">
                    <a:lumMod val="75000"/>
                  </a:schemeClr>
                </a:solidFill>
              </a:defRPr>
            </a:lvl1pPr>
            <a:lvl2pPr marL="914263" indent="0">
              <a:buNone/>
              <a:defRPr sz="2400"/>
            </a:lvl2pPr>
            <a:lvl3pPr marL="1828526" indent="0">
              <a:buNone/>
              <a:defRPr sz="2000"/>
            </a:lvl3pPr>
            <a:lvl4pPr marL="2742789" indent="0">
              <a:buNone/>
              <a:defRPr sz="1800"/>
            </a:lvl4pPr>
            <a:lvl5pPr marL="3657051" indent="0">
              <a:buNone/>
              <a:defRPr sz="1800"/>
            </a:lvl5pPr>
            <a:lvl6pPr marL="4571314" indent="0">
              <a:buNone/>
              <a:defRPr sz="1800"/>
            </a:lvl6pPr>
            <a:lvl7pPr marL="5485577" indent="0">
              <a:buNone/>
              <a:defRPr sz="1800"/>
            </a:lvl7pPr>
            <a:lvl8pPr marL="6399840" indent="0">
              <a:buNone/>
              <a:defRPr sz="1800"/>
            </a:lvl8pPr>
            <a:lvl9pPr marL="7314103" indent="0">
              <a:buNone/>
              <a:defRPr sz="18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DA16AA21-1863-4931-97CB-99D0A168701B}" type="datetimeFigureOut">
              <a:rPr lang="en-US" dirty="0"/>
              <a:t>9/21/2020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22800481" y="12457920"/>
            <a:ext cx="914281" cy="914294"/>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6477863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11" name="Rectangle 10"/>
          <p:cNvSpPr/>
          <p:nvPr/>
        </p:nvSpPr>
        <p:spPr>
          <a:xfrm>
            <a:off x="16605319" y="1"/>
            <a:ext cx="7775505" cy="13714411"/>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097053" y="1371441"/>
            <a:ext cx="6399967" cy="3474318"/>
          </a:xfrm>
        </p:spPr>
        <p:txBody>
          <a:bodyPr anchor="b">
            <a:normAutofit/>
          </a:bodyPr>
          <a:lstStyle>
            <a:lvl1pPr>
              <a:defRPr sz="6399" b="1"/>
            </a:lvl1pPr>
          </a:lstStyle>
          <a:p>
            <a:r>
              <a:rPr lang="et-EE" smtClean="0"/>
              <a:t>Muutke pealkirja laadi</a:t>
            </a:r>
            <a:endParaRPr lang="en-US" dirty="0"/>
          </a:p>
        </p:txBody>
      </p:sp>
      <p:sp>
        <p:nvSpPr>
          <p:cNvPr id="3" name="Picture Placeholder 2"/>
          <p:cNvSpPr>
            <a:spLocks noGrp="1" noChangeAspect="1"/>
          </p:cNvSpPr>
          <p:nvPr>
            <p:ph type="pic" idx="1"/>
          </p:nvPr>
        </p:nvSpPr>
        <p:spPr>
          <a:xfrm>
            <a:off x="0" y="0"/>
            <a:ext cx="16605318" cy="13714413"/>
          </a:xfrm>
          <a:solidFill>
            <a:schemeClr val="tx2">
              <a:lumMod val="20000"/>
              <a:lumOff val="80000"/>
            </a:schemeClr>
          </a:solidFill>
        </p:spPr>
        <p:txBody>
          <a:bodyPr anchor="t"/>
          <a:lstStyle>
            <a:lvl1pPr marL="0" indent="0">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et-EE" smtClean="0"/>
              <a:t>Pildi lisamiseks klõpsake ikooni</a:t>
            </a:r>
            <a:endParaRPr lang="en-US" dirty="0"/>
          </a:p>
        </p:txBody>
      </p:sp>
      <p:sp>
        <p:nvSpPr>
          <p:cNvPr id="4" name="Text Placeholder 3"/>
          <p:cNvSpPr>
            <a:spLocks noGrp="1"/>
          </p:cNvSpPr>
          <p:nvPr>
            <p:ph type="body" sz="half" idx="2"/>
          </p:nvPr>
        </p:nvSpPr>
        <p:spPr>
          <a:xfrm>
            <a:off x="17097053" y="4845759"/>
            <a:ext cx="6399967" cy="6582918"/>
          </a:xfrm>
        </p:spPr>
        <p:txBody>
          <a:bodyPr>
            <a:normAutofit/>
          </a:bodyPr>
          <a:lstStyle>
            <a:lvl1pPr marL="0" indent="0">
              <a:lnSpc>
                <a:spcPct val="100000"/>
              </a:lnSpc>
              <a:spcBef>
                <a:spcPts val="2000"/>
              </a:spcBef>
              <a:buNone/>
              <a:defRPr sz="2800">
                <a:solidFill>
                  <a:schemeClr val="accent1">
                    <a:lumMod val="75000"/>
                  </a:schemeClr>
                </a:solidFill>
              </a:defRPr>
            </a:lvl1pPr>
            <a:lvl2pPr marL="914263" indent="0">
              <a:buNone/>
              <a:defRPr sz="2400"/>
            </a:lvl2pPr>
            <a:lvl3pPr marL="1828526" indent="0">
              <a:buNone/>
              <a:defRPr sz="2000"/>
            </a:lvl3pPr>
            <a:lvl4pPr marL="2742789" indent="0">
              <a:buNone/>
              <a:defRPr sz="1800"/>
            </a:lvl4pPr>
            <a:lvl5pPr marL="3657051" indent="0">
              <a:buNone/>
              <a:defRPr sz="1800"/>
            </a:lvl5pPr>
            <a:lvl6pPr marL="4571314" indent="0">
              <a:buNone/>
              <a:defRPr sz="1800"/>
            </a:lvl6pPr>
            <a:lvl7pPr marL="5485577" indent="0">
              <a:buNone/>
              <a:defRPr sz="1800"/>
            </a:lvl7pPr>
            <a:lvl8pPr marL="6399840" indent="0">
              <a:buNone/>
              <a:defRPr sz="1800"/>
            </a:lvl8pPr>
            <a:lvl9pPr marL="7314103" indent="0">
              <a:buNone/>
              <a:defRPr sz="1800"/>
            </a:lvl9pPr>
          </a:lstStyle>
          <a:p>
            <a:pPr lvl="0"/>
            <a:r>
              <a:rPr lang="et-EE" smtClean="0"/>
              <a:t>Redigeeri juhtslaidi tekstilaade</a:t>
            </a:r>
          </a:p>
        </p:txBody>
      </p:sp>
      <p:sp>
        <p:nvSpPr>
          <p:cNvPr id="5" name="Date Placeholder 4"/>
          <p:cNvSpPr>
            <a:spLocks noGrp="1"/>
          </p:cNvSpPr>
          <p:nvPr>
            <p:ph type="dt" sz="half" idx="10"/>
          </p:nvPr>
        </p:nvSpPr>
        <p:spPr/>
        <p:txBody>
          <a:bodyPr/>
          <a:lstStyle/>
          <a:p>
            <a:fld id="{3772C379-9A7C-4C87-A116-CBE9F58B04C5}" type="datetimeFigureOut">
              <a:rPr lang="en-US" dirty="0"/>
              <a:t>9/21/2020</a:t>
            </a:fld>
            <a:endParaRPr lang="en-US" dirty="0"/>
          </a:p>
        </p:txBody>
      </p:sp>
      <p:grpSp>
        <p:nvGrpSpPr>
          <p:cNvPr id="8" name="Group 7"/>
          <p:cNvGrpSpPr>
            <a:grpSpLocks noChangeAspect="1"/>
          </p:cNvGrpSpPr>
          <p:nvPr/>
        </p:nvGrpSpPr>
        <p:grpSpPr>
          <a:xfrm>
            <a:off x="22800481" y="12457920"/>
            <a:ext cx="914281" cy="914294"/>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29715801"/>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9417" y="969152"/>
            <a:ext cx="20114181" cy="3218316"/>
          </a:xfrm>
          <a:prstGeom prst="rect">
            <a:avLst/>
          </a:prstGeom>
        </p:spPr>
        <p:txBody>
          <a:bodyPr vert="horz" lIns="91440" tIns="45720" rIns="91440" bIns="45720" rtlCol="0" anchor="ctr">
            <a:normAutofit/>
          </a:bodyPr>
          <a:lstStyle/>
          <a:p>
            <a:r>
              <a:rPr lang="et-EE" smtClean="0"/>
              <a:t>Muutke pealkirja laadi</a:t>
            </a:r>
            <a:endParaRPr lang="en-US" dirty="0"/>
          </a:p>
        </p:txBody>
      </p:sp>
      <p:sp>
        <p:nvSpPr>
          <p:cNvPr id="3" name="Text Placeholder 2"/>
          <p:cNvSpPr>
            <a:spLocks noGrp="1"/>
          </p:cNvSpPr>
          <p:nvPr>
            <p:ph type="body" idx="1"/>
          </p:nvPr>
        </p:nvSpPr>
        <p:spPr>
          <a:xfrm>
            <a:off x="2139417" y="4242325"/>
            <a:ext cx="20114181" cy="8100647"/>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15926774" y="12544117"/>
            <a:ext cx="6546252" cy="730166"/>
          </a:xfrm>
          <a:prstGeom prst="rect">
            <a:avLst/>
          </a:prstGeom>
        </p:spPr>
        <p:txBody>
          <a:bodyPr vert="horz" lIns="91440" tIns="45720" rIns="91440" bIns="45720" rtlCol="0" anchor="ctr"/>
          <a:lstStyle>
            <a:lvl1pPr algn="r">
              <a:defRPr sz="2200">
                <a:solidFill>
                  <a:schemeClr val="tx2"/>
                </a:solidFill>
              </a:defRPr>
            </a:lvl1pPr>
          </a:lstStyle>
          <a:p>
            <a:fld id="{8664C608-40B1-4030-A28D-5B74BC98ADCE}" type="datetimeFigureOut">
              <a:rPr lang="en-US" dirty="0"/>
              <a:t>9/21/2020</a:t>
            </a:fld>
            <a:endParaRPr lang="en-US" dirty="0"/>
          </a:p>
        </p:txBody>
      </p:sp>
      <p:sp>
        <p:nvSpPr>
          <p:cNvPr id="5" name="Footer Placeholder 4"/>
          <p:cNvSpPr>
            <a:spLocks noGrp="1"/>
          </p:cNvSpPr>
          <p:nvPr>
            <p:ph type="ftr" sz="quarter" idx="3"/>
          </p:nvPr>
        </p:nvSpPr>
        <p:spPr>
          <a:xfrm>
            <a:off x="2175989" y="12544117"/>
            <a:ext cx="12653648" cy="730166"/>
          </a:xfrm>
          <a:prstGeom prst="rect">
            <a:avLst/>
          </a:prstGeom>
        </p:spPr>
        <p:txBody>
          <a:bodyPr vert="horz" lIns="91440" tIns="45720" rIns="91440" bIns="45720" rtlCol="0" anchor="ctr"/>
          <a:lstStyle>
            <a:lvl1pPr algn="l">
              <a:defRPr sz="2200">
                <a:solidFill>
                  <a:schemeClr val="tx2"/>
                </a:solidFill>
              </a:defRPr>
            </a:lvl1pPr>
          </a:lstStyle>
          <a:p>
            <a:endParaRPr lang="en-US" dirty="0"/>
          </a:p>
        </p:txBody>
      </p:sp>
      <p:grpSp>
        <p:nvGrpSpPr>
          <p:cNvPr id="7" name="Group 6"/>
          <p:cNvGrpSpPr>
            <a:grpSpLocks noChangeAspect="1"/>
          </p:cNvGrpSpPr>
          <p:nvPr/>
        </p:nvGrpSpPr>
        <p:grpSpPr>
          <a:xfrm>
            <a:off x="22800481" y="12457920"/>
            <a:ext cx="914281" cy="914294"/>
            <a:chOff x="11361456" y="6195813"/>
            <a:chExt cx="548640" cy="548640"/>
          </a:xfrm>
        </p:grpSpPr>
        <p:sp>
          <p:nvSpPr>
            <p:cNvPr id="8" name="Oval 7"/>
            <p:cNvSpPr/>
            <p:nvPr/>
          </p:nvSpPr>
          <p:spPr>
            <a:xfrm>
              <a:off x="11361456" y="6195813"/>
              <a:ext cx="548640" cy="548640"/>
            </a:xfrm>
            <a:prstGeom prst="ellipse">
              <a:avLst/>
            </a:prstGeom>
            <a:blipFill dpi="0" rotWithShape="1">
              <a:blip r:embed="rId30">
                <a:duotone>
                  <a:schemeClr val="accent1">
                    <a:shade val="45000"/>
                    <a:satMod val="135000"/>
                  </a:schemeClr>
                  <a:prstClr val="white"/>
                </a:duotone>
                <a:extLst>
                  <a:ext uri="{BEBA8EAE-BF5A-486C-A8C5-ECC9F3942E4B}">
                    <a14:imgProps xmlns:a14="http://schemas.microsoft.com/office/drawing/2010/main">
                      <a14:imgLayer r:embed="rId31">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22619311" y="12544117"/>
            <a:ext cx="1279993" cy="730166"/>
          </a:xfrm>
          <a:prstGeom prst="rect">
            <a:avLst/>
          </a:prstGeom>
        </p:spPr>
        <p:txBody>
          <a:bodyPr vert="horz" lIns="91440" tIns="45720" rIns="91440" bIns="45720" rtlCol="0" anchor="ctr"/>
          <a:lstStyle>
            <a:lvl1pPr algn="ctr">
              <a:defRPr sz="2800" b="1">
                <a:solidFill>
                  <a:srgbClr val="FFFFFF"/>
                </a:solidFill>
                <a:latin typeface="+mj-lt"/>
              </a:defRPr>
            </a:lvl1pPr>
          </a:lstStyle>
          <a:p>
            <a:fld id="{4FAB73BC-B049-4115-A692-8D63A059BFB8}" type="slidenum">
              <a:rPr lang="en-US" dirty="0"/>
              <a:pPr/>
              <a:t>‹#›</a:t>
            </a:fld>
            <a:endParaRPr lang="en-US" dirty="0"/>
          </a:p>
        </p:txBody>
      </p:sp>
      <p:sp>
        <p:nvSpPr>
          <p:cNvPr id="10"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4"/>
          <p:cNvSpPr>
            <a:spLocks noChangeShapeType="1"/>
          </p:cNvSpPr>
          <p:nvPr userDrawn="1"/>
        </p:nvSpPr>
        <p:spPr bwMode="auto">
          <a:xfrm>
            <a:off x="2062163" y="13065857"/>
            <a:ext cx="22318662"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931481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49" r:id="rId18"/>
    <p:sldLayoutId id="2147483664" r:id="rId19"/>
    <p:sldLayoutId id="2147483665" r:id="rId20"/>
    <p:sldLayoutId id="2147483666" r:id="rId21"/>
    <p:sldLayoutId id="2147483659" r:id="rId22"/>
    <p:sldLayoutId id="2147483667" r:id="rId23"/>
    <p:sldLayoutId id="2147483661" r:id="rId24"/>
    <p:sldLayoutId id="2147483668" r:id="rId25"/>
    <p:sldLayoutId id="2147483651" r:id="rId26"/>
    <p:sldLayoutId id="2147483669" r:id="rId27"/>
    <p:sldLayoutId id="2147483670" r:id="rId28"/>
  </p:sldLayoutIdLst>
  <p:hf sldNum="0" hdr="0" ftr="0"/>
  <p:txStyles>
    <p:titleStyle>
      <a:lvl1pPr algn="l" defTabSz="1828526" rtl="0" eaLnBrk="1" latinLnBrk="0" hangingPunct="1">
        <a:lnSpc>
          <a:spcPct val="90000"/>
        </a:lnSpc>
        <a:spcBef>
          <a:spcPct val="0"/>
        </a:spcBef>
        <a:buNone/>
        <a:defRPr sz="10798" kern="1200" cap="all" baseline="0">
          <a:blipFill>
            <a:blip r:embed="rId32">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05" indent="-365705" algn="l" defTabSz="1828526" rtl="0" eaLnBrk="1" latinLnBrk="0" hangingPunct="1">
        <a:lnSpc>
          <a:spcPct val="90000"/>
        </a:lnSpc>
        <a:spcBef>
          <a:spcPts val="2400"/>
        </a:spcBef>
        <a:buClr>
          <a:schemeClr val="accent1">
            <a:lumMod val="75000"/>
          </a:schemeClr>
        </a:buClr>
        <a:buSzPct val="85000"/>
        <a:buFont typeface="Wingdings" pitchFamily="2" charset="2"/>
        <a:buChar char="§"/>
        <a:defRPr sz="3999" kern="1200">
          <a:solidFill>
            <a:schemeClr val="tx1"/>
          </a:solidFill>
          <a:latin typeface="+mn-lt"/>
          <a:ea typeface="+mn-ea"/>
          <a:cs typeface="+mn-cs"/>
        </a:defRPr>
      </a:lvl1pPr>
      <a:lvl2pPr marL="914263" indent="-365705"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599" kern="1200">
          <a:solidFill>
            <a:schemeClr val="tx1"/>
          </a:solidFill>
          <a:latin typeface="+mn-lt"/>
          <a:ea typeface="+mn-ea"/>
          <a:cs typeface="+mn-cs"/>
        </a:defRPr>
      </a:lvl2pPr>
      <a:lvl3pPr marL="1462821" indent="-365705"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3pPr>
      <a:lvl4pPr marL="2011378" indent="-365705"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4pPr>
      <a:lvl5pPr marL="2559936" indent="-365705"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5pPr>
      <a:lvl6pPr marL="3199520" indent="-457131"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6pPr>
      <a:lvl7pPr marL="3799430" indent="-457131"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7pPr>
      <a:lvl8pPr marL="4399340" indent="-457131"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8pPr>
      <a:lvl9pPr marL="4999250" indent="-457131" algn="l" defTabSz="1828526" rtl="0" eaLnBrk="1" latinLnBrk="0" hangingPunct="1">
        <a:lnSpc>
          <a:spcPct val="90000"/>
        </a:lnSpc>
        <a:spcBef>
          <a:spcPts val="800"/>
        </a:spcBef>
        <a:spcAft>
          <a:spcPts val="400"/>
        </a:spcAft>
        <a:buClr>
          <a:schemeClr val="accent1">
            <a:lumMod val="75000"/>
          </a:schemeClr>
        </a:buClr>
        <a:buSzPct val="85000"/>
        <a:buFont typeface="Wingdings" pitchFamily="2" charset="2"/>
        <a:buChar char="§"/>
        <a:defRPr sz="3200"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opleht.ee/2020/01/kutsevalikuope-toob-kohklejadki-kooli/" TargetMode="External"/><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hm.ee/sites/default/files/strateegia2020.pdf"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t-EE" dirty="0" smtClean="0"/>
              <a:t>Kutsevalikuõppe rakendamine</a:t>
            </a:r>
            <a:endParaRPr lang="en-GB" dirty="0"/>
          </a:p>
        </p:txBody>
      </p:sp>
      <p:sp>
        <p:nvSpPr>
          <p:cNvPr id="3" name="Plassholder for dato 2"/>
          <p:cNvSpPr>
            <a:spLocks noGrp="1"/>
          </p:cNvSpPr>
          <p:nvPr>
            <p:ph type="dt" sz="half" idx="10"/>
          </p:nvPr>
        </p:nvSpPr>
        <p:spPr/>
        <p:txBody>
          <a:bodyPr/>
          <a:lstStyle/>
          <a:p>
            <a:fld id="{35900153-C3D1-4B62-A437-E57CAB8AEB13}" type="datetime1">
              <a:rPr lang="nb-NO" smtClean="0"/>
              <a:t>21.09.2020</a:t>
            </a:fld>
            <a:endParaRPr lang="nb-NO" dirty="0"/>
          </a:p>
        </p:txBody>
      </p:sp>
      <p:sp>
        <p:nvSpPr>
          <p:cNvPr id="4" name="Plassholder for tekst 3"/>
          <p:cNvSpPr>
            <a:spLocks noGrp="1"/>
          </p:cNvSpPr>
          <p:nvPr>
            <p:ph type="body" sz="quarter" idx="13"/>
          </p:nvPr>
        </p:nvSpPr>
        <p:spPr/>
        <p:txBody>
          <a:bodyPr/>
          <a:lstStyle/>
          <a:p>
            <a:r>
              <a:rPr lang="et-EE" dirty="0" smtClean="0"/>
              <a:t>Mari Tikerpuu</a:t>
            </a:r>
            <a:endParaRPr lang="en-GB" dirty="0"/>
          </a:p>
        </p:txBody>
      </p:sp>
      <p:sp>
        <p:nvSpPr>
          <p:cNvPr id="5" name="Plassholder for tekst 4"/>
          <p:cNvSpPr>
            <a:spLocks noGrp="1"/>
          </p:cNvSpPr>
          <p:nvPr>
            <p:ph type="body" sz="quarter" idx="14"/>
          </p:nvPr>
        </p:nvSpPr>
        <p:spPr/>
        <p:txBody>
          <a:bodyPr/>
          <a:lstStyle/>
          <a:p>
            <a:r>
              <a:rPr lang="et-EE" dirty="0" smtClean="0"/>
              <a:t>Peaekspert </a:t>
            </a:r>
            <a:endParaRPr lang="en-GB" dirty="0"/>
          </a:p>
        </p:txBody>
      </p:sp>
      <p:sp>
        <p:nvSpPr>
          <p:cNvPr id="6" name="Plassholder for tekst 5"/>
          <p:cNvSpPr>
            <a:spLocks noGrp="1"/>
          </p:cNvSpPr>
          <p:nvPr>
            <p:ph type="body" sz="quarter" idx="15"/>
          </p:nvPr>
        </p:nvSpPr>
        <p:spPr/>
        <p:txBody>
          <a:bodyPr/>
          <a:lstStyle/>
          <a:p>
            <a:r>
              <a:rPr lang="et-EE" dirty="0" smtClean="0"/>
              <a:t>Kutsehariduse büroo</a:t>
            </a:r>
            <a:endParaRPr lang="en-GB" dirty="0"/>
          </a:p>
        </p:txBody>
      </p:sp>
      <p:sp>
        <p:nvSpPr>
          <p:cNvPr id="7" name="Plassholder for tekst 6"/>
          <p:cNvSpPr>
            <a:spLocks noGrp="1"/>
          </p:cNvSpPr>
          <p:nvPr>
            <p:ph type="body" sz="quarter" idx="16"/>
          </p:nvPr>
        </p:nvSpPr>
        <p:spPr/>
        <p:txBody>
          <a:bodyPr/>
          <a:lstStyle/>
          <a:p>
            <a:r>
              <a:rPr lang="et-EE" dirty="0" smtClean="0"/>
              <a:t>Haridus- ja Teadusministeerium</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609" y="823542"/>
            <a:ext cx="2849795" cy="11399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7096" y="771804"/>
            <a:ext cx="2994240" cy="11976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8028" y="823542"/>
            <a:ext cx="2880366" cy="1152146"/>
          </a:xfrm>
          <a:prstGeom prst="rect">
            <a:avLst/>
          </a:prstGeom>
        </p:spPr>
      </p:pic>
    </p:spTree>
    <p:extLst>
      <p:ext uri="{BB962C8B-B14F-4D97-AF65-F5344CB8AC3E}">
        <p14:creationId xmlns:p14="http://schemas.microsoft.com/office/powerpoint/2010/main" val="446095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dirty="0" smtClean="0"/>
              <a:t>Eesmärk</a:t>
            </a:r>
            <a:br>
              <a:rPr lang="et-EE" dirty="0" smtClean="0"/>
            </a:br>
            <a:endParaRPr lang="et-EE" dirty="0"/>
          </a:p>
        </p:txBody>
      </p:sp>
      <p:sp>
        <p:nvSpPr>
          <p:cNvPr id="6" name="Sisu kohatäide 5"/>
          <p:cNvSpPr>
            <a:spLocks noGrp="1"/>
          </p:cNvSpPr>
          <p:nvPr>
            <p:ph idx="1"/>
          </p:nvPr>
        </p:nvSpPr>
        <p:spPr>
          <a:xfrm>
            <a:off x="1260386" y="3338622"/>
            <a:ext cx="21861705" cy="9654364"/>
          </a:xfrm>
        </p:spPr>
        <p:txBody>
          <a:bodyPr>
            <a:normAutofit/>
          </a:bodyPr>
          <a:lstStyle/>
          <a:p>
            <a:r>
              <a:rPr lang="et-EE" sz="4000" b="1" dirty="0"/>
              <a:t>Toetuse andmise eesmärk</a:t>
            </a:r>
            <a:r>
              <a:rPr lang="et-EE" sz="4000" dirty="0"/>
              <a:t> on toetada </a:t>
            </a:r>
            <a:r>
              <a:rPr lang="et-EE" sz="4000" b="1" dirty="0">
                <a:solidFill>
                  <a:schemeClr val="accent1">
                    <a:lumMod val="75000"/>
                  </a:schemeClr>
                </a:solidFill>
              </a:rPr>
              <a:t>madala haridustasemega ja riskigruppi kuuluvate noorte haridustee jätkumist või valmisoleku kujunemist tööurule siirdumiseks peale põhikooli.</a:t>
            </a:r>
            <a:r>
              <a:rPr lang="et-EE" sz="4000" b="1" dirty="0"/>
              <a:t> </a:t>
            </a:r>
            <a:r>
              <a:rPr lang="et-EE" sz="4000" dirty="0"/>
              <a:t>Kutsevaliku õppe peamiseks ülesandeks on toetada iga õppijat karjäärivaliku tegemisel ning seda koostöös kooliväliste partnerite ning ettevõtetega. </a:t>
            </a:r>
            <a:endParaRPr lang="et-EE" sz="4000" dirty="0" smtClean="0"/>
          </a:p>
          <a:p>
            <a:r>
              <a:rPr lang="et-EE" sz="4000" dirty="0"/>
              <a:t>Sihtrühm: madala haridustasemega noored, kes vajavad erialavaliku tegemiseks täiendavat õpet või nõustamist, õpingud katkestanud noored, erivajadusega noored, </a:t>
            </a:r>
            <a:r>
              <a:rPr lang="et-EE" sz="4000" dirty="0" err="1"/>
              <a:t>välispäritolu</a:t>
            </a:r>
            <a:r>
              <a:rPr lang="et-EE" sz="4000" dirty="0"/>
              <a:t> noored ning noored kes vajavad kutseõppega kohanemiseks enam aega jt.</a:t>
            </a:r>
            <a:r>
              <a:rPr lang="nb-NO" sz="4000" dirty="0"/>
              <a:t>  </a:t>
            </a:r>
            <a:endParaRPr lang="et-EE" sz="4000" dirty="0"/>
          </a:p>
          <a:p>
            <a:pPr marL="0" indent="0">
              <a:buNone/>
            </a:pPr>
            <a:endParaRPr lang="et-EE" sz="4000" dirty="0" smtClean="0"/>
          </a:p>
        </p:txBody>
      </p:sp>
    </p:spTree>
    <p:extLst>
      <p:ext uri="{BB962C8B-B14F-4D97-AF65-F5344CB8AC3E}">
        <p14:creationId xmlns:p14="http://schemas.microsoft.com/office/powerpoint/2010/main" val="27663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Toetuse andmise tulemusel</a:t>
            </a:r>
            <a:endParaRPr lang="et-EE" dirty="0"/>
          </a:p>
        </p:txBody>
      </p:sp>
      <p:sp>
        <p:nvSpPr>
          <p:cNvPr id="3" name="Sisu kohatäide 2"/>
          <p:cNvSpPr>
            <a:spLocks noGrp="1"/>
          </p:cNvSpPr>
          <p:nvPr>
            <p:ph idx="1"/>
          </p:nvPr>
        </p:nvSpPr>
        <p:spPr/>
        <p:txBody>
          <a:bodyPr/>
          <a:lstStyle/>
          <a:p>
            <a:pPr marL="1097116" lvl="2" indent="0">
              <a:buNone/>
            </a:pPr>
            <a:endParaRPr lang="et-EE" sz="4400" b="1" dirty="0" smtClean="0"/>
          </a:p>
          <a:p>
            <a:pPr lvl="2"/>
            <a:r>
              <a:rPr lang="et-EE" sz="4800" b="1" dirty="0" smtClean="0"/>
              <a:t>vähemalt </a:t>
            </a:r>
            <a:r>
              <a:rPr lang="et-EE" sz="4800" b="1" dirty="0"/>
              <a:t>15 kutseõppeasutust</a:t>
            </a:r>
            <a:r>
              <a:rPr lang="et-EE" sz="4800" dirty="0"/>
              <a:t> on rakendanud madala haridustasemega ja/või riskigruppi kuuluvatele noortele mõeldud kutsevaliku õppekava;</a:t>
            </a:r>
            <a:endParaRPr lang="et-EE" sz="4000" dirty="0"/>
          </a:p>
          <a:p>
            <a:pPr lvl="2"/>
            <a:r>
              <a:rPr lang="et-EE" sz="4800" b="1" dirty="0"/>
              <a:t>vähemalt 400 sihtrühma kuuluvat noort</a:t>
            </a:r>
            <a:r>
              <a:rPr lang="et-EE" sz="4800" dirty="0"/>
              <a:t> on osalenud kutseõppeasutuste poolt läbiviidavas kutsevaliku õppekava programmis. </a:t>
            </a:r>
            <a:endParaRPr lang="et-EE" sz="4000" dirty="0"/>
          </a:p>
          <a:p>
            <a:endParaRPr lang="et-EE" sz="4800" dirty="0"/>
          </a:p>
          <a:p>
            <a:pPr lvl="1"/>
            <a:r>
              <a:rPr lang="et-EE" sz="5400" dirty="0"/>
              <a:t>Toetuse andmise tulemusena on 2024. aastaks kutsevaliku õppekaval õppinud noortest </a:t>
            </a:r>
            <a:r>
              <a:rPr lang="et-EE" sz="5400" b="1" dirty="0"/>
              <a:t>vähemalt 50% valmis siirduma tööturule või jätkama õpinguid</a:t>
            </a:r>
            <a:r>
              <a:rPr lang="et-EE" sz="5400" dirty="0"/>
              <a:t>.</a:t>
            </a:r>
            <a:endParaRPr lang="et-EE" sz="4400" dirty="0"/>
          </a:p>
          <a:p>
            <a:endParaRPr lang="et-EE" dirty="0"/>
          </a:p>
        </p:txBody>
      </p:sp>
    </p:spTree>
    <p:extLst>
      <p:ext uri="{BB962C8B-B14F-4D97-AF65-F5344CB8AC3E}">
        <p14:creationId xmlns:p14="http://schemas.microsoft.com/office/powerpoint/2010/main" val="388435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Diagrammi kohatäide 6"/>
          <p:cNvPicPr>
            <a:picLocks noGrp="1" noChangeAspect="1"/>
          </p:cNvPicPr>
          <p:nvPr>
            <p:ph type="chart" sz="quarter" idx="11"/>
          </p:nvPr>
        </p:nvPicPr>
        <p:blipFill>
          <a:blip r:embed="rId2"/>
          <a:stretch>
            <a:fillRect/>
          </a:stretch>
        </p:blipFill>
        <p:spPr>
          <a:xfrm>
            <a:off x="985772" y="2870791"/>
            <a:ext cx="22746097" cy="10164725"/>
          </a:xfrm>
          <a:prstGeom prst="rect">
            <a:avLst/>
          </a:prstGeom>
        </p:spPr>
      </p:pic>
      <p:sp>
        <p:nvSpPr>
          <p:cNvPr id="5" name="Teksti kohatäide 4"/>
          <p:cNvSpPr>
            <a:spLocks noGrp="1"/>
          </p:cNvSpPr>
          <p:nvPr>
            <p:ph type="body" sz="quarter" idx="13"/>
          </p:nvPr>
        </p:nvSpPr>
        <p:spPr>
          <a:xfrm>
            <a:off x="1259560" y="1168401"/>
            <a:ext cx="21005017" cy="1006429"/>
          </a:xfrm>
        </p:spPr>
        <p:txBody>
          <a:bodyPr/>
          <a:lstStyle/>
          <a:p>
            <a:r>
              <a:rPr lang="et-EE" sz="2800" i="1" dirty="0" smtClean="0"/>
              <a:t>	Allikas </a:t>
            </a:r>
            <a:r>
              <a:rPr lang="et-EE" sz="2800" i="1" dirty="0">
                <a:hlinkClick r:id="rId3"/>
              </a:rPr>
              <a:t>https://opleht.ee/2020/01/kutsevalikuope-toob-kohklejadki-kooli/</a:t>
            </a:r>
            <a:r>
              <a:rPr lang="et-EE" sz="6600" dirty="0" smtClean="0"/>
              <a:t> </a:t>
            </a:r>
            <a:endParaRPr lang="et-EE" sz="6600" dirty="0"/>
          </a:p>
        </p:txBody>
      </p:sp>
    </p:spTree>
    <p:extLst>
      <p:ext uri="{BB962C8B-B14F-4D97-AF65-F5344CB8AC3E}">
        <p14:creationId xmlns:p14="http://schemas.microsoft.com/office/powerpoint/2010/main" val="2474268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u kohatäide 7"/>
          <p:cNvSpPr>
            <a:spLocks noGrp="1"/>
          </p:cNvSpPr>
          <p:nvPr>
            <p:ph idx="1"/>
          </p:nvPr>
        </p:nvSpPr>
        <p:spPr>
          <a:xfrm>
            <a:off x="1260387" y="179092"/>
            <a:ext cx="14773512" cy="12707567"/>
          </a:xfrm>
        </p:spPr>
        <p:txBody>
          <a:bodyPr>
            <a:normAutofit/>
          </a:bodyPr>
          <a:lstStyle/>
          <a:p>
            <a:endParaRPr lang="et-EE" dirty="0" smtClean="0"/>
          </a:p>
          <a:p>
            <a:pPr marL="0" indent="0">
              <a:buNone/>
            </a:pPr>
            <a:endParaRPr lang="et-EE" dirty="0" smtClean="0"/>
          </a:p>
          <a:p>
            <a:r>
              <a:rPr lang="et-EE" sz="4800" dirty="0" smtClean="0">
                <a:solidFill>
                  <a:schemeClr val="accent1">
                    <a:lumMod val="75000"/>
                  </a:schemeClr>
                </a:solidFill>
              </a:rPr>
              <a:t>Kutsevaliku </a:t>
            </a:r>
            <a:r>
              <a:rPr lang="et-EE" sz="4800" dirty="0">
                <a:solidFill>
                  <a:schemeClr val="accent1">
                    <a:lumMod val="75000"/>
                  </a:schemeClr>
                </a:solidFill>
              </a:rPr>
              <a:t>õpe </a:t>
            </a:r>
            <a:r>
              <a:rPr lang="et-EE" sz="4800" dirty="0"/>
              <a:t>– peaasjalikult noorte valikuid ja ühest haridusliigist või -tasemelt teise ning ka tööturule sujuvat üleminekut toetav meede. </a:t>
            </a:r>
          </a:p>
          <a:p>
            <a:pPr marL="0" indent="0">
              <a:buNone/>
            </a:pPr>
            <a:endParaRPr lang="et-EE" sz="4800" dirty="0"/>
          </a:p>
          <a:p>
            <a:r>
              <a:rPr lang="et-EE" sz="4800" dirty="0" smtClean="0">
                <a:solidFill>
                  <a:schemeClr val="accent1">
                    <a:lumMod val="75000"/>
                  </a:schemeClr>
                </a:solidFill>
              </a:rPr>
              <a:t>Kutsevaliku </a:t>
            </a:r>
            <a:r>
              <a:rPr lang="et-EE" sz="4800" dirty="0">
                <a:solidFill>
                  <a:schemeClr val="accent1">
                    <a:lumMod val="75000"/>
                  </a:schemeClr>
                </a:solidFill>
              </a:rPr>
              <a:t>õppekava </a:t>
            </a:r>
            <a:r>
              <a:rPr lang="et-EE" sz="4800" dirty="0"/>
              <a:t>- isikuarengu õppekavarühma kuuluv teise taseme kutseõppe tasemeõppekava, mille eesmärgiks on ettevalmistus tasemeõppesse või tööellu siirdumiseks. Kutsevaliku õppekava koosneb nii võtmepädevusi kujundavast õppest kui praktilisest õppest, mis lõimitult toetavad erialavaliku kujunemist. Õppekava maht on 30 või 60 kutsehariduse arvestuspunkti. </a:t>
            </a:r>
          </a:p>
          <a:p>
            <a:endParaRPr lang="et-EE" dirty="0"/>
          </a:p>
        </p:txBody>
      </p:sp>
      <p:pic>
        <p:nvPicPr>
          <p:cNvPr id="6" name="Sisu kohatäide 5"/>
          <p:cNvPicPr>
            <a:picLocks noGrp="1" noChangeAspect="1"/>
          </p:cNvPicPr>
          <p:nvPr>
            <p:ph idx="4294967295"/>
          </p:nvPr>
        </p:nvPicPr>
        <p:blipFill>
          <a:blip r:embed="rId2"/>
          <a:stretch>
            <a:fillRect/>
          </a:stretch>
        </p:blipFill>
        <p:spPr>
          <a:xfrm>
            <a:off x="15863776" y="179092"/>
            <a:ext cx="8517047" cy="10325875"/>
          </a:xfrm>
          <a:prstGeom prst="rect">
            <a:avLst/>
          </a:prstGeom>
        </p:spPr>
      </p:pic>
    </p:spTree>
    <p:extLst>
      <p:ext uri="{BB962C8B-B14F-4D97-AF65-F5344CB8AC3E}">
        <p14:creationId xmlns:p14="http://schemas.microsoft.com/office/powerpoint/2010/main" val="2520328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0"/>
            <a:ext cx="10160000" cy="6792980"/>
          </a:xfrm>
        </p:spPr>
        <p:txBody>
          <a:bodyPr/>
          <a:lstStyle/>
          <a:p>
            <a:r>
              <a:rPr lang="et-EE" dirty="0" smtClean="0"/>
              <a:t>Hindamise lähtekohad</a:t>
            </a:r>
            <a:endParaRPr lang="et-EE" dirty="0"/>
          </a:p>
        </p:txBody>
      </p:sp>
      <p:graphicFrame>
        <p:nvGraphicFramePr>
          <p:cNvPr id="5" name="Skemaatiline diagramm 4"/>
          <p:cNvGraphicFramePr/>
          <p:nvPr>
            <p:extLst>
              <p:ext uri="{D42A27DB-BD31-4B8C-83A1-F6EECF244321}">
                <p14:modId xmlns:p14="http://schemas.microsoft.com/office/powerpoint/2010/main" val="496627683"/>
              </p:ext>
            </p:extLst>
          </p:nvPr>
        </p:nvGraphicFramePr>
        <p:xfrm>
          <a:off x="3787215" y="425302"/>
          <a:ext cx="18851895" cy="1331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011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dirty="0" smtClean="0"/>
              <a:t>Põhjendatus, kooli valmisolek</a:t>
            </a:r>
            <a:endParaRPr lang="et-EE" dirty="0"/>
          </a:p>
        </p:txBody>
      </p:sp>
      <p:graphicFrame>
        <p:nvGraphicFramePr>
          <p:cNvPr id="8" name="Sisu kohatäide 7"/>
          <p:cNvGraphicFramePr>
            <a:graphicFrameLocks noGrp="1"/>
          </p:cNvGraphicFramePr>
          <p:nvPr>
            <p:ph idx="1"/>
            <p:extLst>
              <p:ext uri="{D42A27DB-BD31-4B8C-83A1-F6EECF244321}">
                <p14:modId xmlns:p14="http://schemas.microsoft.com/office/powerpoint/2010/main" val="2461748824"/>
              </p:ext>
            </p:extLst>
          </p:nvPr>
        </p:nvGraphicFramePr>
        <p:xfrm>
          <a:off x="1260475" y="3090863"/>
          <a:ext cx="21861463" cy="918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52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Kooliväline koostöövõrgustik</a:t>
            </a:r>
            <a:endParaRPr lang="et-EE"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2204545349"/>
              </p:ext>
            </p:extLst>
          </p:nvPr>
        </p:nvGraphicFramePr>
        <p:xfrm>
          <a:off x="1260475" y="3090863"/>
          <a:ext cx="21861463" cy="918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393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Panus programmi tulemustesse </a:t>
            </a:r>
            <a:endParaRPr lang="et-EE"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496449065"/>
              </p:ext>
            </p:extLst>
          </p:nvPr>
        </p:nvGraphicFramePr>
        <p:xfrm>
          <a:off x="1260475" y="3090863"/>
          <a:ext cx="21861463" cy="918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199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Tegevuse jätkusuutlikkuse tagamine</a:t>
            </a:r>
            <a:endParaRPr lang="et-EE"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2521252605"/>
              </p:ext>
            </p:extLst>
          </p:nvPr>
        </p:nvGraphicFramePr>
        <p:xfrm>
          <a:off x="1260475" y="3090863"/>
          <a:ext cx="21861463" cy="918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321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0"/>
          </p:nvPr>
        </p:nvSpPr>
        <p:spPr/>
        <p:txBody>
          <a:bodyPr>
            <a:normAutofit lnSpcReduction="10000"/>
          </a:bodyPr>
          <a:lstStyle/>
          <a:p>
            <a:r>
              <a:rPr lang="en-GB" dirty="0" smtClean="0"/>
              <a:t>www.eeagrants.org</a:t>
            </a:r>
            <a:r>
              <a:rPr lang="en-GB" dirty="0"/>
              <a:t/>
            </a:r>
            <a:br>
              <a:rPr lang="en-GB" dirty="0"/>
            </a:br>
            <a:r>
              <a:rPr lang="en-GB" dirty="0"/>
              <a:t>Facebook, Twitter, LinkedIn, Instagram</a:t>
            </a:r>
            <a:br>
              <a:rPr lang="en-GB" dirty="0"/>
            </a:br>
            <a:r>
              <a:rPr lang="en-GB" dirty="0"/>
              <a:t>YouTube: </a:t>
            </a:r>
            <a:r>
              <a:rPr lang="en-GB" dirty="0" err="1"/>
              <a:t>EEANorwayGrants</a:t>
            </a:r>
            <a:r>
              <a:rPr lang="en-GB" dirty="0"/>
              <a:t/>
            </a:r>
            <a:br>
              <a:rPr lang="en-GB" dirty="0"/>
            </a:br>
            <a:r>
              <a:rPr lang="en-GB" dirty="0"/>
              <a:t>Mail: info-fmo@efta.int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3765" y="685005"/>
            <a:ext cx="2880366" cy="11521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6904" y="685005"/>
            <a:ext cx="2880367" cy="11521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3531" y="685005"/>
            <a:ext cx="2880364" cy="1152146"/>
          </a:xfrm>
          <a:prstGeom prst="rect">
            <a:avLst/>
          </a:prstGeom>
        </p:spPr>
      </p:pic>
    </p:spTree>
    <p:extLst>
      <p:ext uri="{BB962C8B-B14F-4D97-AF65-F5344CB8AC3E}">
        <p14:creationId xmlns:p14="http://schemas.microsoft.com/office/powerpoint/2010/main" val="17933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r>
              <a:rPr lang="et-EE" dirty="0" smtClean="0"/>
              <a:t>Probleem </a:t>
            </a:r>
            <a:endParaRPr lang="en-GB" dirty="0"/>
          </a:p>
        </p:txBody>
      </p:sp>
      <p:pic>
        <p:nvPicPr>
          <p:cNvPr id="7" name="Pilt 6"/>
          <p:cNvPicPr>
            <a:picLocks noChangeAspect="1"/>
          </p:cNvPicPr>
          <p:nvPr/>
        </p:nvPicPr>
        <p:blipFill>
          <a:blip r:embed="rId2"/>
          <a:stretch>
            <a:fillRect/>
          </a:stretch>
        </p:blipFill>
        <p:spPr>
          <a:xfrm>
            <a:off x="602474" y="2387263"/>
            <a:ext cx="23617982" cy="105564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6594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p:cNvPicPr>
            <a:picLocks noGrp="1" noChangeAspect="1"/>
          </p:cNvPicPr>
          <p:nvPr>
            <p:ph type="pic" sz="quarter" idx="10"/>
          </p:nvPr>
        </p:nvPicPr>
        <p:blipFill>
          <a:blip r:embed="rId2"/>
          <a:srcRect l="6920" r="6920"/>
          <a:stretch>
            <a:fillRect/>
          </a:stretch>
        </p:blipFill>
        <p:spPr>
          <a:xfrm>
            <a:off x="5271059" y="97128"/>
            <a:ext cx="18638107" cy="133424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isu kohatäide 2"/>
          <p:cNvSpPr>
            <a:spLocks noGrp="1"/>
          </p:cNvSpPr>
          <p:nvPr>
            <p:ph idx="11"/>
          </p:nvPr>
        </p:nvSpPr>
        <p:spPr/>
        <p:txBody>
          <a:bodyPr>
            <a:normAutofit/>
          </a:bodyPr>
          <a:lstStyle/>
          <a:p>
            <a:pPr marL="0" indent="0">
              <a:buNone/>
            </a:pPr>
            <a:r>
              <a:rPr lang="et-EE" sz="6600" dirty="0">
                <a:solidFill>
                  <a:schemeClr val="accent5"/>
                </a:solidFill>
              </a:rPr>
              <a:t>Toetame trendi jätkuvat langust</a:t>
            </a:r>
          </a:p>
        </p:txBody>
      </p:sp>
    </p:spTree>
    <p:extLst>
      <p:ext uri="{BB962C8B-B14F-4D97-AF65-F5344CB8AC3E}">
        <p14:creationId xmlns:p14="http://schemas.microsoft.com/office/powerpoint/2010/main" val="3805146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di kohatäide 4"/>
          <p:cNvPicPr>
            <a:picLocks noGrp="1" noChangeAspect="1"/>
          </p:cNvPicPr>
          <p:nvPr>
            <p:ph type="pic" sz="quarter" idx="10"/>
          </p:nvPr>
        </p:nvPicPr>
        <p:blipFill>
          <a:blip r:embed="rId2"/>
          <a:srcRect l="2433" r="2433"/>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isu kohatäide 2"/>
          <p:cNvSpPr>
            <a:spLocks noGrp="1"/>
          </p:cNvSpPr>
          <p:nvPr>
            <p:ph idx="11"/>
          </p:nvPr>
        </p:nvSpPr>
        <p:spPr>
          <a:xfrm>
            <a:off x="212652" y="1629141"/>
            <a:ext cx="5058408" cy="10650388"/>
          </a:xfrm>
        </p:spPr>
        <p:txBody>
          <a:bodyPr/>
          <a:lstStyle/>
          <a:p>
            <a:pPr marL="0" indent="0">
              <a:buNone/>
            </a:pPr>
            <a:r>
              <a:rPr lang="et-EE" sz="6600" dirty="0" smtClean="0">
                <a:solidFill>
                  <a:schemeClr val="accent5"/>
                </a:solidFill>
              </a:rPr>
              <a:t>Suurem probleem </a:t>
            </a:r>
          </a:p>
          <a:p>
            <a:pPr marL="0" indent="0">
              <a:buNone/>
            </a:pPr>
            <a:r>
              <a:rPr lang="et-EE" sz="6600" dirty="0" smtClean="0">
                <a:solidFill>
                  <a:schemeClr val="accent5"/>
                </a:solidFill>
              </a:rPr>
              <a:t>on </a:t>
            </a:r>
          </a:p>
          <a:p>
            <a:pPr marL="0" indent="0">
              <a:buNone/>
            </a:pPr>
            <a:r>
              <a:rPr lang="et-EE" sz="6600" dirty="0">
                <a:solidFill>
                  <a:schemeClr val="accent5"/>
                </a:solidFill>
              </a:rPr>
              <a:t>p</a:t>
            </a:r>
            <a:r>
              <a:rPr lang="et-EE" sz="6600" dirty="0" smtClean="0">
                <a:solidFill>
                  <a:schemeClr val="accent5"/>
                </a:solidFill>
              </a:rPr>
              <a:t>oistega </a:t>
            </a:r>
          </a:p>
          <a:p>
            <a:pPr marL="0" indent="0">
              <a:buNone/>
            </a:pPr>
            <a:endParaRPr lang="et-EE" dirty="0"/>
          </a:p>
        </p:txBody>
      </p:sp>
    </p:spTree>
    <p:extLst>
      <p:ext uri="{BB962C8B-B14F-4D97-AF65-F5344CB8AC3E}">
        <p14:creationId xmlns:p14="http://schemas.microsoft.com/office/powerpoint/2010/main" val="3077776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p:cNvPicPr>
            <a:picLocks noChangeAspect="1"/>
          </p:cNvPicPr>
          <p:nvPr/>
        </p:nvPicPr>
        <p:blipFill>
          <a:blip r:embed="rId2"/>
          <a:stretch>
            <a:fillRect/>
          </a:stretch>
        </p:blipFill>
        <p:spPr>
          <a:xfrm>
            <a:off x="2082886" y="561109"/>
            <a:ext cx="19571769" cy="12191484"/>
          </a:xfrm>
          <a:prstGeom prst="rect">
            <a:avLst/>
          </a:prstGeom>
        </p:spPr>
      </p:pic>
    </p:spTree>
    <p:extLst>
      <p:ext uri="{BB962C8B-B14F-4D97-AF65-F5344CB8AC3E}">
        <p14:creationId xmlns:p14="http://schemas.microsoft.com/office/powerpoint/2010/main" val="115058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p:cNvPicPr>
            <a:picLocks noChangeAspect="1"/>
          </p:cNvPicPr>
          <p:nvPr/>
        </p:nvPicPr>
        <p:blipFill>
          <a:blip r:embed="rId2"/>
          <a:stretch>
            <a:fillRect/>
          </a:stretch>
        </p:blipFill>
        <p:spPr>
          <a:xfrm>
            <a:off x="1704109" y="662748"/>
            <a:ext cx="20864945" cy="10713264"/>
          </a:xfrm>
          <a:prstGeom prst="rect">
            <a:avLst/>
          </a:prstGeom>
        </p:spPr>
      </p:pic>
    </p:spTree>
    <p:extLst>
      <p:ext uri="{BB962C8B-B14F-4D97-AF65-F5344CB8AC3E}">
        <p14:creationId xmlns:p14="http://schemas.microsoft.com/office/powerpoint/2010/main" val="420362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p:cNvPicPr>
            <a:picLocks noChangeAspect="1"/>
          </p:cNvPicPr>
          <p:nvPr/>
        </p:nvPicPr>
        <p:blipFill>
          <a:blip r:embed="rId2"/>
          <a:stretch>
            <a:fillRect/>
          </a:stretch>
        </p:blipFill>
        <p:spPr>
          <a:xfrm>
            <a:off x="2874943" y="207819"/>
            <a:ext cx="21356658" cy="12332717"/>
          </a:xfrm>
          <a:prstGeom prst="rect">
            <a:avLst/>
          </a:prstGeom>
        </p:spPr>
      </p:pic>
    </p:spTree>
    <p:extLst>
      <p:ext uri="{BB962C8B-B14F-4D97-AF65-F5344CB8AC3E}">
        <p14:creationId xmlns:p14="http://schemas.microsoft.com/office/powerpoint/2010/main" val="174809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p:cNvPicPr>
            <a:picLocks noChangeAspect="1"/>
          </p:cNvPicPr>
          <p:nvPr/>
        </p:nvPicPr>
        <p:blipFill>
          <a:blip r:embed="rId2"/>
          <a:stretch>
            <a:fillRect/>
          </a:stretch>
        </p:blipFill>
        <p:spPr>
          <a:xfrm>
            <a:off x="276653" y="187037"/>
            <a:ext cx="23227583" cy="11824854"/>
          </a:xfrm>
          <a:prstGeom prst="rect">
            <a:avLst/>
          </a:prstGeom>
        </p:spPr>
      </p:pic>
    </p:spTree>
    <p:extLst>
      <p:ext uri="{BB962C8B-B14F-4D97-AF65-F5344CB8AC3E}">
        <p14:creationId xmlns:p14="http://schemas.microsoft.com/office/powerpoint/2010/main" val="400151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p:cNvSpPr>
            <a:spLocks noGrp="1"/>
          </p:cNvSpPr>
          <p:nvPr>
            <p:ph type="title"/>
          </p:nvPr>
        </p:nvSpPr>
        <p:spPr/>
        <p:txBody>
          <a:bodyPr>
            <a:normAutofit fontScale="90000"/>
          </a:bodyPr>
          <a:lstStyle/>
          <a:p>
            <a:r>
              <a:rPr lang="et-EE" dirty="0" smtClean="0"/>
              <a:t>strateegia</a:t>
            </a:r>
            <a:endParaRPr lang="et-EE" dirty="0"/>
          </a:p>
        </p:txBody>
      </p:sp>
      <p:sp>
        <p:nvSpPr>
          <p:cNvPr id="7" name="Sisu kohatäide 6"/>
          <p:cNvSpPr>
            <a:spLocks noGrp="1"/>
          </p:cNvSpPr>
          <p:nvPr>
            <p:ph idx="1"/>
          </p:nvPr>
        </p:nvSpPr>
        <p:spPr/>
        <p:txBody>
          <a:bodyPr/>
          <a:lstStyle/>
          <a:p>
            <a:r>
              <a:rPr lang="et-EE" sz="4000" dirty="0">
                <a:hlinkClick r:id="rId2"/>
              </a:rPr>
              <a:t>Eesti elukestva õppe strateegia 2020 </a:t>
            </a:r>
            <a:r>
              <a:rPr lang="et-EE" sz="4000" dirty="0" smtClean="0"/>
              <a:t>strateegilised eesmärgid, millesse avatud taotlusvoor panustab:</a:t>
            </a:r>
            <a:endParaRPr lang="et-EE" sz="4000" dirty="0"/>
          </a:p>
          <a:p>
            <a:pPr marL="548558" lvl="1" indent="0">
              <a:buNone/>
            </a:pPr>
            <a:r>
              <a:rPr lang="et-EE" sz="4000" dirty="0"/>
              <a:t> </a:t>
            </a:r>
            <a:endParaRPr lang="et-EE" sz="4000" dirty="0" smtClean="0"/>
          </a:p>
          <a:p>
            <a:pPr lvl="1"/>
            <a:r>
              <a:rPr lang="et-EE" sz="4000" dirty="0" smtClean="0"/>
              <a:t>kvaliteetsete</a:t>
            </a:r>
            <a:r>
              <a:rPr lang="et-EE" sz="4000" dirty="0"/>
              <a:t>, mitmekesiste valikutega õppimisvõimaluste loomist, mis suurendaks erialase kvalifikatsiooniga inimeste arvu </a:t>
            </a:r>
            <a:r>
              <a:rPr lang="et-EE" sz="4000" dirty="0" smtClean="0"/>
              <a:t>kasv </a:t>
            </a:r>
            <a:r>
              <a:rPr lang="et-EE" sz="4000" dirty="0"/>
              <a:t>kui ka </a:t>
            </a:r>
          </a:p>
          <a:p>
            <a:pPr lvl="1"/>
            <a:r>
              <a:rPr lang="et-EE" sz="4000" dirty="0" smtClean="0"/>
              <a:t>õppes </a:t>
            </a:r>
            <a:r>
              <a:rPr lang="et-EE" sz="4000" dirty="0"/>
              <a:t>osaluse </a:t>
            </a:r>
            <a:r>
              <a:rPr lang="et-EE" sz="4000" dirty="0" smtClean="0"/>
              <a:t>kasv, mida toetab võrdväärsete võimaluste loomine elukestvas õppes läbivalt </a:t>
            </a:r>
            <a:endParaRPr lang="et-EE" sz="4000" dirty="0"/>
          </a:p>
        </p:txBody>
      </p:sp>
      <p:pic>
        <p:nvPicPr>
          <p:cNvPr id="1026" name="Picture 2" descr="Pilt"/>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6481" r="264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031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üüp">
  <a:themeElements>
    <a:clrScheme name="Puutüüp">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utüüp">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üüp">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Puutüüp</Template>
  <TotalTime>427</TotalTime>
  <Words>344</Words>
  <Application>Microsoft Office PowerPoint</Application>
  <PresentationFormat>Custom</PresentationFormat>
  <Paragraphs>48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Rockwell</vt:lpstr>
      <vt:lpstr>Rockwell Condensed</vt:lpstr>
      <vt:lpstr>Wingdings</vt:lpstr>
      <vt:lpstr>Puutüüp</vt:lpstr>
      <vt:lpstr>Kutsevalikuõppe rakendamine</vt:lpstr>
      <vt:lpstr>Probleem </vt:lpstr>
      <vt:lpstr>PowerPoint Presentation</vt:lpstr>
      <vt:lpstr>PowerPoint Presentation</vt:lpstr>
      <vt:lpstr>PowerPoint Presentation</vt:lpstr>
      <vt:lpstr>PowerPoint Presentation</vt:lpstr>
      <vt:lpstr>PowerPoint Presentation</vt:lpstr>
      <vt:lpstr>PowerPoint Presentation</vt:lpstr>
      <vt:lpstr>strateegia</vt:lpstr>
      <vt:lpstr>Eesmärk </vt:lpstr>
      <vt:lpstr>Toetuse andmise tulemusel</vt:lpstr>
      <vt:lpstr>PowerPoint Presentation</vt:lpstr>
      <vt:lpstr>PowerPoint Presentation</vt:lpstr>
      <vt:lpstr>Hindamise lähtekohad</vt:lpstr>
      <vt:lpstr>Põhjendatus, kooli valmisolek</vt:lpstr>
      <vt:lpstr>Kooliväline koostöövõrgustik</vt:lpstr>
      <vt:lpstr>Panus programmi tulemustesse </vt:lpstr>
      <vt:lpstr>Tegevuse jätkusuutlikkuse tagamine</vt:lpstr>
      <vt:lpstr>PowerPoint Presentation</vt:lpstr>
    </vt:vector>
  </TitlesOfParts>
  <Company>EFTA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WEGGERSEN Lillann</dc:creator>
  <cp:lastModifiedBy>Kelly Poopuu</cp:lastModifiedBy>
  <cp:revision>30</cp:revision>
  <dcterms:created xsi:type="dcterms:W3CDTF">2017-06-12T12:11:38Z</dcterms:created>
  <dcterms:modified xsi:type="dcterms:W3CDTF">2020-09-21T06:55:38Z</dcterms:modified>
</cp:coreProperties>
</file>