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6"/>
  </p:notesMasterIdLst>
  <p:handoutMasterIdLst>
    <p:handoutMasterId r:id="rId17"/>
  </p:handoutMasterIdLst>
  <p:sldIdLst>
    <p:sldId id="296" r:id="rId5"/>
    <p:sldId id="297" r:id="rId6"/>
    <p:sldId id="298" r:id="rId7"/>
    <p:sldId id="299" r:id="rId8"/>
    <p:sldId id="300" r:id="rId9"/>
    <p:sldId id="311" r:id="rId10"/>
    <p:sldId id="302" r:id="rId11"/>
    <p:sldId id="303" r:id="rId12"/>
    <p:sldId id="305" r:id="rId13"/>
    <p:sldId id="306" r:id="rId14"/>
    <p:sldId id="308" r:id="rId15"/>
  </p:sldIdLst>
  <p:sldSz cx="9144000" cy="5715000" type="screen16x10"/>
  <p:notesSz cx="6797675" cy="9926638"/>
  <p:defaultTextStyle>
    <a:defPPr>
      <a:defRPr lang="et-EE"/>
    </a:defPPr>
    <a:lvl1pPr marL="0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B4"/>
    <a:srgbClr val="004376"/>
    <a:srgbClr val="00589A"/>
    <a:srgbClr val="003E6C"/>
    <a:srgbClr val="E7F6FF"/>
    <a:srgbClr val="CCECFF"/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Tume laad 1 – rõhk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Keskmine laad 3 – rõhk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e laad 2 – rõh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Hele laad 3 – rõhk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Tume laad 2 – rõhk 5 / rõhk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Tume laad 2 – rõhk 1 / rõhk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Laadi ja ruudustikut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Kujunduslaad 1 – rõhk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Kujunduslaad 1 – rõhk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Keskmine laad 2 – rõh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834" autoAdjust="0"/>
  </p:normalViewPr>
  <p:slideViewPr>
    <p:cSldViewPr>
      <p:cViewPr varScale="1">
        <p:scale>
          <a:sx n="88" d="100"/>
          <a:sy n="88" d="100"/>
        </p:scale>
        <p:origin x="677" y="77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8" d="100"/>
          <a:sy n="98" d="100"/>
        </p:scale>
        <p:origin x="-356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6FA0F8-2CA5-44D8-BBD6-045205F57DB2}" type="doc">
      <dgm:prSet loTypeId="urn:microsoft.com/office/officeart/2005/8/layout/cycle4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t-EE"/>
        </a:p>
      </dgm:t>
    </dgm:pt>
    <dgm:pt modelId="{B8A580ED-CEDE-4F8F-98C1-C1CA2295C579}">
      <dgm:prSet phldrT="[Tekst]"/>
      <dgm:spPr/>
      <dgm:t>
        <a:bodyPr/>
        <a:lstStyle/>
        <a:p>
          <a:r>
            <a:rPr lang="et-EE" dirty="0"/>
            <a:t>Nõuetekohane taotlus</a:t>
          </a:r>
        </a:p>
      </dgm:t>
    </dgm:pt>
    <dgm:pt modelId="{B2D4A570-48ED-4AE1-8BC6-9622ABF69C1B}" type="parTrans" cxnId="{D689398C-0721-478B-8847-19D268196518}">
      <dgm:prSet/>
      <dgm:spPr/>
      <dgm:t>
        <a:bodyPr/>
        <a:lstStyle/>
        <a:p>
          <a:endParaRPr lang="et-EE"/>
        </a:p>
      </dgm:t>
    </dgm:pt>
    <dgm:pt modelId="{4EAEF8F9-C563-4DD2-B814-9247328E7E5A}" type="sibTrans" cxnId="{D689398C-0721-478B-8847-19D268196518}">
      <dgm:prSet/>
      <dgm:spPr/>
      <dgm:t>
        <a:bodyPr/>
        <a:lstStyle/>
        <a:p>
          <a:endParaRPr lang="et-EE"/>
        </a:p>
      </dgm:t>
    </dgm:pt>
    <dgm:pt modelId="{1D949692-633C-4F76-A2DE-091CA41BED30}">
      <dgm:prSet phldrT="[Tekst]"/>
      <dgm:spPr>
        <a:ln>
          <a:solidFill>
            <a:srgbClr val="00B050"/>
          </a:solidFill>
        </a:ln>
      </dgm:spPr>
      <dgm:t>
        <a:bodyPr/>
        <a:lstStyle/>
        <a:p>
          <a:r>
            <a:rPr lang="et-EE" b="1" dirty="0"/>
            <a:t>Toetuse  taotleja </a:t>
          </a:r>
        </a:p>
      </dgm:t>
    </dgm:pt>
    <dgm:pt modelId="{A8E0C947-8EB4-4766-A8D8-0B71B33363F3}" type="parTrans" cxnId="{CD03CAEB-98F3-4B5F-A81B-368E98B8324C}">
      <dgm:prSet/>
      <dgm:spPr/>
      <dgm:t>
        <a:bodyPr/>
        <a:lstStyle/>
        <a:p>
          <a:endParaRPr lang="et-EE"/>
        </a:p>
      </dgm:t>
    </dgm:pt>
    <dgm:pt modelId="{2D6EC1E1-6E4D-443E-BEB6-C40E960F106A}" type="sibTrans" cxnId="{CD03CAEB-98F3-4B5F-A81B-368E98B8324C}">
      <dgm:prSet/>
      <dgm:spPr/>
      <dgm:t>
        <a:bodyPr/>
        <a:lstStyle/>
        <a:p>
          <a:endParaRPr lang="et-EE"/>
        </a:p>
      </dgm:t>
    </dgm:pt>
    <dgm:pt modelId="{376E0F28-8B8F-4BC7-9FE0-0F95F8206B85}">
      <dgm:prSet phldrT="[Tekst]"/>
      <dgm:spPr/>
      <dgm:t>
        <a:bodyPr/>
        <a:lstStyle/>
        <a:p>
          <a:r>
            <a:rPr lang="et-EE" dirty="0"/>
            <a:t>Taotleja ja taotluse vastavus</a:t>
          </a:r>
        </a:p>
      </dgm:t>
    </dgm:pt>
    <dgm:pt modelId="{F6D71050-F181-4C2C-A2DD-347BF3675B46}" type="parTrans" cxnId="{E230022D-677E-49CB-8AD9-11E99378EFD2}">
      <dgm:prSet/>
      <dgm:spPr/>
      <dgm:t>
        <a:bodyPr/>
        <a:lstStyle/>
        <a:p>
          <a:endParaRPr lang="et-EE"/>
        </a:p>
      </dgm:t>
    </dgm:pt>
    <dgm:pt modelId="{594159A5-B6FE-4771-9671-83A03BA81E94}" type="sibTrans" cxnId="{E230022D-677E-49CB-8AD9-11E99378EFD2}">
      <dgm:prSet/>
      <dgm:spPr/>
      <dgm:t>
        <a:bodyPr/>
        <a:lstStyle/>
        <a:p>
          <a:endParaRPr lang="et-EE"/>
        </a:p>
      </dgm:t>
    </dgm:pt>
    <dgm:pt modelId="{C1AACBBF-1DAF-425C-A99B-1DB27112D695}">
      <dgm:prSet phldrT="[Tekst]"/>
      <dgm:spPr>
        <a:ln>
          <a:solidFill>
            <a:srgbClr val="0070C0"/>
          </a:solidFill>
        </a:ln>
      </dgm:spPr>
      <dgm:t>
        <a:bodyPr/>
        <a:lstStyle/>
        <a:p>
          <a:r>
            <a:rPr lang="et-EE" b="1"/>
            <a:t>Rakendusüksus</a:t>
          </a:r>
          <a:endParaRPr lang="et-EE" b="1" dirty="0"/>
        </a:p>
      </dgm:t>
    </dgm:pt>
    <dgm:pt modelId="{7DE83C8C-403D-4ADC-9B9C-074516013752}" type="parTrans" cxnId="{8F67FC8A-D46C-4AFF-9C56-CEBD11EBF87F}">
      <dgm:prSet/>
      <dgm:spPr/>
      <dgm:t>
        <a:bodyPr/>
        <a:lstStyle/>
        <a:p>
          <a:endParaRPr lang="et-EE"/>
        </a:p>
      </dgm:t>
    </dgm:pt>
    <dgm:pt modelId="{7DE6D374-9725-4ED8-B33B-FA122E3D9750}" type="sibTrans" cxnId="{8F67FC8A-D46C-4AFF-9C56-CEBD11EBF87F}">
      <dgm:prSet/>
      <dgm:spPr/>
      <dgm:t>
        <a:bodyPr/>
        <a:lstStyle/>
        <a:p>
          <a:endParaRPr lang="et-EE"/>
        </a:p>
      </dgm:t>
    </dgm:pt>
    <dgm:pt modelId="{0AE9FFE6-735C-40E5-95E3-42BF0C997587}">
      <dgm:prSet phldrT="[Tekst]"/>
      <dgm:spPr/>
      <dgm:t>
        <a:bodyPr/>
        <a:lstStyle/>
        <a:p>
          <a:r>
            <a:rPr lang="et-EE" dirty="0"/>
            <a:t>         </a:t>
          </a:r>
          <a:r>
            <a:rPr lang="et-EE" dirty="0">
              <a:solidFill>
                <a:srgbClr val="0E3A78"/>
              </a:solidFill>
            </a:rPr>
            <a:t>Hindamine</a:t>
          </a:r>
        </a:p>
      </dgm:t>
    </dgm:pt>
    <dgm:pt modelId="{F43D3473-492F-4F78-8FC2-8FCA39D5A431}" type="parTrans" cxnId="{F34929AB-909B-4FF4-9F33-79276845F5E8}">
      <dgm:prSet/>
      <dgm:spPr/>
      <dgm:t>
        <a:bodyPr/>
        <a:lstStyle/>
        <a:p>
          <a:endParaRPr lang="et-EE"/>
        </a:p>
      </dgm:t>
    </dgm:pt>
    <dgm:pt modelId="{A71F614E-5B45-4C3D-A438-A110E992357E}" type="sibTrans" cxnId="{F34929AB-909B-4FF4-9F33-79276845F5E8}">
      <dgm:prSet/>
      <dgm:spPr/>
      <dgm:t>
        <a:bodyPr/>
        <a:lstStyle/>
        <a:p>
          <a:endParaRPr lang="et-EE"/>
        </a:p>
      </dgm:t>
    </dgm:pt>
    <dgm:pt modelId="{5DF1FEE0-4D46-4903-A720-4E17D421B5D2}">
      <dgm:prSet phldrT="[Tekst]" custT="1"/>
      <dgm:spPr>
        <a:ln>
          <a:solidFill>
            <a:srgbClr val="E6282F"/>
          </a:solidFill>
        </a:ln>
      </dgm:spPr>
      <dgm:t>
        <a:bodyPr/>
        <a:lstStyle/>
        <a:p>
          <a:r>
            <a:rPr lang="et-EE" sz="1600" b="1"/>
            <a:t>Rakendusüksus</a:t>
          </a:r>
          <a:endParaRPr lang="et-EE" sz="1600" b="1" dirty="0"/>
        </a:p>
      </dgm:t>
    </dgm:pt>
    <dgm:pt modelId="{B73AB676-B76B-416A-9A2A-7897BB330D53}" type="parTrans" cxnId="{E7D42B8F-50F8-45BF-BC22-EEC5F1EB93E7}">
      <dgm:prSet/>
      <dgm:spPr/>
      <dgm:t>
        <a:bodyPr/>
        <a:lstStyle/>
        <a:p>
          <a:endParaRPr lang="et-EE"/>
        </a:p>
      </dgm:t>
    </dgm:pt>
    <dgm:pt modelId="{F1036CD5-F5B5-4FFB-B646-5094C1E7C664}" type="sibTrans" cxnId="{E7D42B8F-50F8-45BF-BC22-EEC5F1EB93E7}">
      <dgm:prSet/>
      <dgm:spPr/>
      <dgm:t>
        <a:bodyPr/>
        <a:lstStyle/>
        <a:p>
          <a:endParaRPr lang="et-EE"/>
        </a:p>
      </dgm:t>
    </dgm:pt>
    <dgm:pt modelId="{E131CCA9-0D44-4F04-8243-6A2DC57A1092}">
      <dgm:prSet phldrT="[Tekst]"/>
      <dgm:spPr/>
      <dgm:t>
        <a:bodyPr/>
        <a:lstStyle/>
        <a:p>
          <a:r>
            <a:rPr lang="et-EE" dirty="0">
              <a:solidFill>
                <a:srgbClr val="0E3A78"/>
              </a:solidFill>
            </a:rPr>
            <a:t>Otsus</a:t>
          </a:r>
        </a:p>
      </dgm:t>
    </dgm:pt>
    <dgm:pt modelId="{2B87994F-B081-427C-BD0A-D2A6A1AE6037}" type="parTrans" cxnId="{D57A4670-34BD-4790-A40D-D1D90645B6A8}">
      <dgm:prSet/>
      <dgm:spPr/>
      <dgm:t>
        <a:bodyPr/>
        <a:lstStyle/>
        <a:p>
          <a:endParaRPr lang="et-EE"/>
        </a:p>
      </dgm:t>
    </dgm:pt>
    <dgm:pt modelId="{DDBE8FC9-FC9E-42D1-84C3-05B099236A49}" type="sibTrans" cxnId="{D57A4670-34BD-4790-A40D-D1D90645B6A8}">
      <dgm:prSet/>
      <dgm:spPr/>
      <dgm:t>
        <a:bodyPr/>
        <a:lstStyle/>
        <a:p>
          <a:endParaRPr lang="et-EE"/>
        </a:p>
      </dgm:t>
    </dgm:pt>
    <dgm:pt modelId="{30F91A68-0427-4A21-B07E-F0DD321766CE}">
      <dgm:prSet phldrT="[Tekst]" custT="1"/>
      <dgm:spPr>
        <a:ln>
          <a:solidFill>
            <a:srgbClr val="00B050"/>
          </a:solidFill>
        </a:ln>
      </dgm:spPr>
      <dgm:t>
        <a:bodyPr/>
        <a:lstStyle/>
        <a:p>
          <a:r>
            <a:rPr lang="et-EE" sz="1600" b="1" dirty="0"/>
            <a:t>Toetuse</a:t>
          </a:r>
          <a:r>
            <a:rPr lang="et-EE" sz="1600" dirty="0"/>
            <a:t> </a:t>
          </a:r>
          <a:r>
            <a:rPr lang="et-EE" sz="1600" b="1" dirty="0"/>
            <a:t>taotleja</a:t>
          </a:r>
        </a:p>
      </dgm:t>
    </dgm:pt>
    <dgm:pt modelId="{D617211A-0CD4-4000-9B23-CFA26C66A794}" type="parTrans" cxnId="{57B0119C-C841-4E99-A5FD-D0241BC9A7D2}">
      <dgm:prSet/>
      <dgm:spPr/>
      <dgm:t>
        <a:bodyPr/>
        <a:lstStyle/>
        <a:p>
          <a:endParaRPr lang="et-EE"/>
        </a:p>
      </dgm:t>
    </dgm:pt>
    <dgm:pt modelId="{4CCC5926-C399-426B-8F00-018F15549C2E}" type="sibTrans" cxnId="{57B0119C-C841-4E99-A5FD-D0241BC9A7D2}">
      <dgm:prSet/>
      <dgm:spPr/>
      <dgm:t>
        <a:bodyPr/>
        <a:lstStyle/>
        <a:p>
          <a:endParaRPr lang="et-EE"/>
        </a:p>
      </dgm:t>
    </dgm:pt>
    <dgm:pt modelId="{9257B981-6483-4A41-96C3-EF4208AF8508}" type="pres">
      <dgm:prSet presAssocID="{0E6FA0F8-2CA5-44D8-BBD6-045205F57DB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0EB472B9-CEC5-4B11-B560-0B3B037B6895}" type="pres">
      <dgm:prSet presAssocID="{0E6FA0F8-2CA5-44D8-BBD6-045205F57DB2}" presName="children" presStyleCnt="0"/>
      <dgm:spPr/>
    </dgm:pt>
    <dgm:pt modelId="{EC5483FD-D8C0-41D1-B70C-8FCDFC4AEAF6}" type="pres">
      <dgm:prSet presAssocID="{0E6FA0F8-2CA5-44D8-BBD6-045205F57DB2}" presName="child1group" presStyleCnt="0"/>
      <dgm:spPr/>
    </dgm:pt>
    <dgm:pt modelId="{F63DE47A-2A28-4216-9B8A-7D009FE07E6A}" type="pres">
      <dgm:prSet presAssocID="{0E6FA0F8-2CA5-44D8-BBD6-045205F57DB2}" presName="child1" presStyleLbl="bgAcc1" presStyleIdx="0" presStyleCnt="4" custScaleX="127383" custScaleY="48037" custLinFactNeighborX="-42788" custLinFactNeighborY="6495"/>
      <dgm:spPr/>
      <dgm:t>
        <a:bodyPr/>
        <a:lstStyle/>
        <a:p>
          <a:endParaRPr lang="et-EE"/>
        </a:p>
      </dgm:t>
    </dgm:pt>
    <dgm:pt modelId="{FF0D9B2F-2EF3-464C-8DBF-4B4B6B74434C}" type="pres">
      <dgm:prSet presAssocID="{0E6FA0F8-2CA5-44D8-BBD6-045205F57DB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EB3744BD-0449-4328-8613-F51E55BD2879}" type="pres">
      <dgm:prSet presAssocID="{0E6FA0F8-2CA5-44D8-BBD6-045205F57DB2}" presName="child2group" presStyleCnt="0"/>
      <dgm:spPr/>
    </dgm:pt>
    <dgm:pt modelId="{5F58E47F-6AE5-41A6-885C-F3521BDF45A1}" type="pres">
      <dgm:prSet presAssocID="{0E6FA0F8-2CA5-44D8-BBD6-045205F57DB2}" presName="child2" presStyleLbl="bgAcc1" presStyleIdx="1" presStyleCnt="4" custScaleX="134579" custScaleY="61663" custLinFactNeighborX="45896" custLinFactNeighborY="2165"/>
      <dgm:spPr/>
      <dgm:t>
        <a:bodyPr/>
        <a:lstStyle/>
        <a:p>
          <a:endParaRPr lang="et-EE"/>
        </a:p>
      </dgm:t>
    </dgm:pt>
    <dgm:pt modelId="{7D5E3AA6-2304-4FC1-87C9-9FCB157C250D}" type="pres">
      <dgm:prSet presAssocID="{0E6FA0F8-2CA5-44D8-BBD6-045205F57DB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19E9A65-C826-4F3A-A519-257705D174DA}" type="pres">
      <dgm:prSet presAssocID="{0E6FA0F8-2CA5-44D8-BBD6-045205F57DB2}" presName="child3group" presStyleCnt="0"/>
      <dgm:spPr/>
    </dgm:pt>
    <dgm:pt modelId="{1447033F-A46B-49C4-95D9-1FA97521C26D}" type="pres">
      <dgm:prSet presAssocID="{0E6FA0F8-2CA5-44D8-BBD6-045205F57DB2}" presName="child3" presStyleLbl="bgAcc1" presStyleIdx="2" presStyleCnt="4" custScaleX="135466" custScaleY="68880" custLinFactNeighborX="42632" custLinFactNeighborY="-9382"/>
      <dgm:spPr/>
      <dgm:t>
        <a:bodyPr/>
        <a:lstStyle/>
        <a:p>
          <a:endParaRPr lang="et-EE"/>
        </a:p>
      </dgm:t>
    </dgm:pt>
    <dgm:pt modelId="{D6D8E979-4299-4162-B40A-34CF476F21E6}" type="pres">
      <dgm:prSet presAssocID="{0E6FA0F8-2CA5-44D8-BBD6-045205F57DB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7D355564-98DB-42EF-B019-44B49D78DF89}" type="pres">
      <dgm:prSet presAssocID="{0E6FA0F8-2CA5-44D8-BBD6-045205F57DB2}" presName="child4group" presStyleCnt="0"/>
      <dgm:spPr/>
    </dgm:pt>
    <dgm:pt modelId="{3EF9D13A-B9D0-44E9-9411-2CF402031954}" type="pres">
      <dgm:prSet presAssocID="{0E6FA0F8-2CA5-44D8-BBD6-045205F57DB2}" presName="child4" presStyleLbl="bgAcc1" presStyleIdx="3" presStyleCnt="4" custScaleX="129431" custScaleY="46593" custLinFactNeighborX="-55255" custLinFactNeighborY="-6495"/>
      <dgm:spPr/>
      <dgm:t>
        <a:bodyPr/>
        <a:lstStyle/>
        <a:p>
          <a:endParaRPr lang="et-EE"/>
        </a:p>
      </dgm:t>
    </dgm:pt>
    <dgm:pt modelId="{89243876-04E2-4AA8-AEB8-60AE24A6A9CD}" type="pres">
      <dgm:prSet presAssocID="{0E6FA0F8-2CA5-44D8-BBD6-045205F57DB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C9AEB95-82BA-45A1-96FD-A220B5D73F94}" type="pres">
      <dgm:prSet presAssocID="{0E6FA0F8-2CA5-44D8-BBD6-045205F57DB2}" presName="childPlaceholder" presStyleCnt="0"/>
      <dgm:spPr/>
    </dgm:pt>
    <dgm:pt modelId="{C5562FD1-725B-4F30-A959-A0132C0E3FCF}" type="pres">
      <dgm:prSet presAssocID="{0E6FA0F8-2CA5-44D8-BBD6-045205F57DB2}" presName="circle" presStyleCnt="0"/>
      <dgm:spPr/>
    </dgm:pt>
    <dgm:pt modelId="{13BD0BB3-0FD5-4CD1-B0E8-229E3862490D}" type="pres">
      <dgm:prSet presAssocID="{0E6FA0F8-2CA5-44D8-BBD6-045205F57DB2}" presName="quadrant1" presStyleLbl="node1" presStyleIdx="0" presStyleCnt="4" custScaleX="103790" custLinFactNeighborX="0" custLinFactNeighborY="-781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83A46C27-CC0D-48AC-8E3D-3818E2A88384}" type="pres">
      <dgm:prSet presAssocID="{0E6FA0F8-2CA5-44D8-BBD6-045205F57DB2}" presName="quadrant2" presStyleLbl="node1" presStyleIdx="1" presStyleCnt="4" custLinFactNeighborX="6976" custLinFactNeighborY="-781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7838D89-FD71-462E-A241-343C13DE12F6}" type="pres">
      <dgm:prSet presAssocID="{0E6FA0F8-2CA5-44D8-BBD6-045205F57DB2}" presName="quadrant3" presStyleLbl="node1" presStyleIdx="2" presStyleCnt="4" custLinFactNeighborX="7047" custLinFactNeighborY="-2379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A6E6AC46-603A-4B7B-A6CD-930587266097}" type="pres">
      <dgm:prSet presAssocID="{0E6FA0F8-2CA5-44D8-BBD6-045205F57DB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091D901A-A8E6-4D1A-83D5-C2995D5AE2CF}" type="pres">
      <dgm:prSet presAssocID="{0E6FA0F8-2CA5-44D8-BBD6-045205F57DB2}" presName="quadrantPlaceholder" presStyleCnt="0"/>
      <dgm:spPr/>
    </dgm:pt>
    <dgm:pt modelId="{158B79E0-7FF0-4CBB-8288-64B2606C1408}" type="pres">
      <dgm:prSet presAssocID="{0E6FA0F8-2CA5-44D8-BBD6-045205F57DB2}" presName="center1" presStyleLbl="fgShp" presStyleIdx="0" presStyleCnt="2" custLinFactNeighborX="20221" custLinFactNeighborY="-91651"/>
      <dgm:spPr>
        <a:prstGeom prst="leftRightArrowCallout">
          <a:avLst/>
        </a:prstGeom>
        <a:solidFill>
          <a:srgbClr val="FFFF00"/>
        </a:solidFill>
      </dgm:spPr>
    </dgm:pt>
    <dgm:pt modelId="{BBEB8F78-C324-433E-948C-839B3D827540}" type="pres">
      <dgm:prSet presAssocID="{0E6FA0F8-2CA5-44D8-BBD6-045205F57DB2}" presName="center2" presStyleLbl="fgShp" presStyleIdx="1" presStyleCnt="2" custLinFactY="17548" custLinFactNeighborX="8886" custLinFactNeighborY="100000"/>
      <dgm:spPr>
        <a:prstGeom prst="rightArrow">
          <a:avLst/>
        </a:prstGeom>
        <a:solidFill>
          <a:srgbClr val="FFFF00"/>
        </a:solidFill>
      </dgm:spPr>
    </dgm:pt>
  </dgm:ptLst>
  <dgm:cxnLst>
    <dgm:cxn modelId="{57A33AF7-3052-45AD-91E5-C6E8738FF99F}" type="presOf" srcId="{30F91A68-0427-4A21-B07E-F0DD321766CE}" destId="{3EF9D13A-B9D0-44E9-9411-2CF402031954}" srcOrd="0" destOrd="0" presId="urn:microsoft.com/office/officeart/2005/8/layout/cycle4"/>
    <dgm:cxn modelId="{57B0119C-C841-4E99-A5FD-D0241BC9A7D2}" srcId="{E131CCA9-0D44-4F04-8243-6A2DC57A1092}" destId="{30F91A68-0427-4A21-B07E-F0DD321766CE}" srcOrd="0" destOrd="0" parTransId="{D617211A-0CD4-4000-9B23-CFA26C66A794}" sibTransId="{4CCC5926-C399-426B-8F00-018F15549C2E}"/>
    <dgm:cxn modelId="{E7D42B8F-50F8-45BF-BC22-EEC5F1EB93E7}" srcId="{0AE9FFE6-735C-40E5-95E3-42BF0C997587}" destId="{5DF1FEE0-4D46-4903-A720-4E17D421B5D2}" srcOrd="0" destOrd="0" parTransId="{B73AB676-B76B-416A-9A2A-7897BB330D53}" sibTransId="{F1036CD5-F5B5-4FFB-B646-5094C1E7C664}"/>
    <dgm:cxn modelId="{D57A4670-34BD-4790-A40D-D1D90645B6A8}" srcId="{0E6FA0F8-2CA5-44D8-BBD6-045205F57DB2}" destId="{E131CCA9-0D44-4F04-8243-6A2DC57A1092}" srcOrd="3" destOrd="0" parTransId="{2B87994F-B081-427C-BD0A-D2A6A1AE6037}" sibTransId="{DDBE8FC9-FC9E-42D1-84C3-05B099236A49}"/>
    <dgm:cxn modelId="{C9914509-F4DC-43D1-985D-7B0F7A49013A}" type="presOf" srcId="{0AE9FFE6-735C-40E5-95E3-42BF0C997587}" destId="{17838D89-FD71-462E-A241-343C13DE12F6}" srcOrd="0" destOrd="0" presId="urn:microsoft.com/office/officeart/2005/8/layout/cycle4"/>
    <dgm:cxn modelId="{6FC8B418-EC11-4047-9A17-DF5B6AC0220E}" type="presOf" srcId="{5DF1FEE0-4D46-4903-A720-4E17D421B5D2}" destId="{1447033F-A46B-49C4-95D9-1FA97521C26D}" srcOrd="0" destOrd="0" presId="urn:microsoft.com/office/officeart/2005/8/layout/cycle4"/>
    <dgm:cxn modelId="{1668EAC2-5AB7-4000-99A4-969EC4E2DC1E}" type="presOf" srcId="{0E6FA0F8-2CA5-44D8-BBD6-045205F57DB2}" destId="{9257B981-6483-4A41-96C3-EF4208AF8508}" srcOrd="0" destOrd="0" presId="urn:microsoft.com/office/officeart/2005/8/layout/cycle4"/>
    <dgm:cxn modelId="{CD03CAEB-98F3-4B5F-A81B-368E98B8324C}" srcId="{B8A580ED-CEDE-4F8F-98C1-C1CA2295C579}" destId="{1D949692-633C-4F76-A2DE-091CA41BED30}" srcOrd="0" destOrd="0" parTransId="{A8E0C947-8EB4-4766-A8D8-0B71B33363F3}" sibTransId="{2D6EC1E1-6E4D-443E-BEB6-C40E960F106A}"/>
    <dgm:cxn modelId="{C7DD9822-9275-4D18-8B3B-353D7A60AE4D}" type="presOf" srcId="{1D949692-633C-4F76-A2DE-091CA41BED30}" destId="{FF0D9B2F-2EF3-464C-8DBF-4B4B6B74434C}" srcOrd="1" destOrd="0" presId="urn:microsoft.com/office/officeart/2005/8/layout/cycle4"/>
    <dgm:cxn modelId="{2C123913-5352-4E7F-BE1D-49F824A5EA33}" type="presOf" srcId="{30F91A68-0427-4A21-B07E-F0DD321766CE}" destId="{89243876-04E2-4AA8-AEB8-60AE24A6A9CD}" srcOrd="1" destOrd="0" presId="urn:microsoft.com/office/officeart/2005/8/layout/cycle4"/>
    <dgm:cxn modelId="{A098C5DA-FEBF-4EA5-A780-19C193ECCD12}" type="presOf" srcId="{5DF1FEE0-4D46-4903-A720-4E17D421B5D2}" destId="{D6D8E979-4299-4162-B40A-34CF476F21E6}" srcOrd="1" destOrd="0" presId="urn:microsoft.com/office/officeart/2005/8/layout/cycle4"/>
    <dgm:cxn modelId="{6CC08EE0-90D7-4160-990A-B52E040E83C4}" type="presOf" srcId="{E131CCA9-0D44-4F04-8243-6A2DC57A1092}" destId="{A6E6AC46-603A-4B7B-A6CD-930587266097}" srcOrd="0" destOrd="0" presId="urn:microsoft.com/office/officeart/2005/8/layout/cycle4"/>
    <dgm:cxn modelId="{E230022D-677E-49CB-8AD9-11E99378EFD2}" srcId="{0E6FA0F8-2CA5-44D8-BBD6-045205F57DB2}" destId="{376E0F28-8B8F-4BC7-9FE0-0F95F8206B85}" srcOrd="1" destOrd="0" parTransId="{F6D71050-F181-4C2C-A2DD-347BF3675B46}" sibTransId="{594159A5-B6FE-4771-9671-83A03BA81E94}"/>
    <dgm:cxn modelId="{8F67FC8A-D46C-4AFF-9C56-CEBD11EBF87F}" srcId="{376E0F28-8B8F-4BC7-9FE0-0F95F8206B85}" destId="{C1AACBBF-1DAF-425C-A99B-1DB27112D695}" srcOrd="0" destOrd="0" parTransId="{7DE83C8C-403D-4ADC-9B9C-074516013752}" sibTransId="{7DE6D374-9725-4ED8-B33B-FA122E3D9750}"/>
    <dgm:cxn modelId="{D689398C-0721-478B-8847-19D268196518}" srcId="{0E6FA0F8-2CA5-44D8-BBD6-045205F57DB2}" destId="{B8A580ED-CEDE-4F8F-98C1-C1CA2295C579}" srcOrd="0" destOrd="0" parTransId="{B2D4A570-48ED-4AE1-8BC6-9622ABF69C1B}" sibTransId="{4EAEF8F9-C563-4DD2-B814-9247328E7E5A}"/>
    <dgm:cxn modelId="{9412EE6D-DE0B-4C3B-98F8-A2634B6FF5F4}" type="presOf" srcId="{1D949692-633C-4F76-A2DE-091CA41BED30}" destId="{F63DE47A-2A28-4216-9B8A-7D009FE07E6A}" srcOrd="0" destOrd="0" presId="urn:microsoft.com/office/officeart/2005/8/layout/cycle4"/>
    <dgm:cxn modelId="{F34929AB-909B-4FF4-9F33-79276845F5E8}" srcId="{0E6FA0F8-2CA5-44D8-BBD6-045205F57DB2}" destId="{0AE9FFE6-735C-40E5-95E3-42BF0C997587}" srcOrd="2" destOrd="0" parTransId="{F43D3473-492F-4F78-8FC2-8FCA39D5A431}" sibTransId="{A71F614E-5B45-4C3D-A438-A110E992357E}"/>
    <dgm:cxn modelId="{425C0CD5-B8C8-42FC-A2B2-41F3095CFC0F}" type="presOf" srcId="{B8A580ED-CEDE-4F8F-98C1-C1CA2295C579}" destId="{13BD0BB3-0FD5-4CD1-B0E8-229E3862490D}" srcOrd="0" destOrd="0" presId="urn:microsoft.com/office/officeart/2005/8/layout/cycle4"/>
    <dgm:cxn modelId="{42225272-2D39-4018-A254-211341F8C681}" type="presOf" srcId="{376E0F28-8B8F-4BC7-9FE0-0F95F8206B85}" destId="{83A46C27-CC0D-48AC-8E3D-3818E2A88384}" srcOrd="0" destOrd="0" presId="urn:microsoft.com/office/officeart/2005/8/layout/cycle4"/>
    <dgm:cxn modelId="{48160744-A18A-4B29-ABA0-7445F89671E2}" type="presOf" srcId="{C1AACBBF-1DAF-425C-A99B-1DB27112D695}" destId="{5F58E47F-6AE5-41A6-885C-F3521BDF45A1}" srcOrd="0" destOrd="0" presId="urn:microsoft.com/office/officeart/2005/8/layout/cycle4"/>
    <dgm:cxn modelId="{5145CFB5-A715-49C6-BEB5-345A7E0B30E7}" type="presOf" srcId="{C1AACBBF-1DAF-425C-A99B-1DB27112D695}" destId="{7D5E3AA6-2304-4FC1-87C9-9FCB157C250D}" srcOrd="1" destOrd="0" presId="urn:microsoft.com/office/officeart/2005/8/layout/cycle4"/>
    <dgm:cxn modelId="{50341DF2-3279-4764-A597-41444F9D4DE1}" type="presParOf" srcId="{9257B981-6483-4A41-96C3-EF4208AF8508}" destId="{0EB472B9-CEC5-4B11-B560-0B3B037B6895}" srcOrd="0" destOrd="0" presId="urn:microsoft.com/office/officeart/2005/8/layout/cycle4"/>
    <dgm:cxn modelId="{96300931-0866-4876-A551-07275E84A0F0}" type="presParOf" srcId="{0EB472B9-CEC5-4B11-B560-0B3B037B6895}" destId="{EC5483FD-D8C0-41D1-B70C-8FCDFC4AEAF6}" srcOrd="0" destOrd="0" presId="urn:microsoft.com/office/officeart/2005/8/layout/cycle4"/>
    <dgm:cxn modelId="{839795A8-4A94-4CFD-B8E5-D0D52EEF9DA1}" type="presParOf" srcId="{EC5483FD-D8C0-41D1-B70C-8FCDFC4AEAF6}" destId="{F63DE47A-2A28-4216-9B8A-7D009FE07E6A}" srcOrd="0" destOrd="0" presId="urn:microsoft.com/office/officeart/2005/8/layout/cycle4"/>
    <dgm:cxn modelId="{66EFE4F7-F584-40F0-A6A3-3B72403678CC}" type="presParOf" srcId="{EC5483FD-D8C0-41D1-B70C-8FCDFC4AEAF6}" destId="{FF0D9B2F-2EF3-464C-8DBF-4B4B6B74434C}" srcOrd="1" destOrd="0" presId="urn:microsoft.com/office/officeart/2005/8/layout/cycle4"/>
    <dgm:cxn modelId="{EADEFA30-51F9-44F5-B02D-4136575BAB43}" type="presParOf" srcId="{0EB472B9-CEC5-4B11-B560-0B3B037B6895}" destId="{EB3744BD-0449-4328-8613-F51E55BD2879}" srcOrd="1" destOrd="0" presId="urn:microsoft.com/office/officeart/2005/8/layout/cycle4"/>
    <dgm:cxn modelId="{39F8E787-64BD-405F-979F-88545CEB3B1F}" type="presParOf" srcId="{EB3744BD-0449-4328-8613-F51E55BD2879}" destId="{5F58E47F-6AE5-41A6-885C-F3521BDF45A1}" srcOrd="0" destOrd="0" presId="urn:microsoft.com/office/officeart/2005/8/layout/cycle4"/>
    <dgm:cxn modelId="{4A415601-FED4-4D99-AD25-A2F99239CD74}" type="presParOf" srcId="{EB3744BD-0449-4328-8613-F51E55BD2879}" destId="{7D5E3AA6-2304-4FC1-87C9-9FCB157C250D}" srcOrd="1" destOrd="0" presId="urn:microsoft.com/office/officeart/2005/8/layout/cycle4"/>
    <dgm:cxn modelId="{FCE4EF52-6059-4135-8D48-F6FB588FF056}" type="presParOf" srcId="{0EB472B9-CEC5-4B11-B560-0B3B037B6895}" destId="{C19E9A65-C826-4F3A-A519-257705D174DA}" srcOrd="2" destOrd="0" presId="urn:microsoft.com/office/officeart/2005/8/layout/cycle4"/>
    <dgm:cxn modelId="{3970C992-AD5F-42E7-AE75-47B5A046779C}" type="presParOf" srcId="{C19E9A65-C826-4F3A-A519-257705D174DA}" destId="{1447033F-A46B-49C4-95D9-1FA97521C26D}" srcOrd="0" destOrd="0" presId="urn:microsoft.com/office/officeart/2005/8/layout/cycle4"/>
    <dgm:cxn modelId="{BB1E6F02-E4E0-4601-8BC1-735122ABEE17}" type="presParOf" srcId="{C19E9A65-C826-4F3A-A519-257705D174DA}" destId="{D6D8E979-4299-4162-B40A-34CF476F21E6}" srcOrd="1" destOrd="0" presId="urn:microsoft.com/office/officeart/2005/8/layout/cycle4"/>
    <dgm:cxn modelId="{018948F2-B836-44AD-A320-CE5E9C3E1D4B}" type="presParOf" srcId="{0EB472B9-CEC5-4B11-B560-0B3B037B6895}" destId="{7D355564-98DB-42EF-B019-44B49D78DF89}" srcOrd="3" destOrd="0" presId="urn:microsoft.com/office/officeart/2005/8/layout/cycle4"/>
    <dgm:cxn modelId="{AFC0CD4D-B43D-4F34-A47C-3F9E3328F4C6}" type="presParOf" srcId="{7D355564-98DB-42EF-B019-44B49D78DF89}" destId="{3EF9D13A-B9D0-44E9-9411-2CF402031954}" srcOrd="0" destOrd="0" presId="urn:microsoft.com/office/officeart/2005/8/layout/cycle4"/>
    <dgm:cxn modelId="{FA1BB512-5292-4074-90B6-E723F505D9E9}" type="presParOf" srcId="{7D355564-98DB-42EF-B019-44B49D78DF89}" destId="{89243876-04E2-4AA8-AEB8-60AE24A6A9CD}" srcOrd="1" destOrd="0" presId="urn:microsoft.com/office/officeart/2005/8/layout/cycle4"/>
    <dgm:cxn modelId="{E5C3079A-F167-43D3-9685-CDFE8BF3F54E}" type="presParOf" srcId="{0EB472B9-CEC5-4B11-B560-0B3B037B6895}" destId="{8C9AEB95-82BA-45A1-96FD-A220B5D73F94}" srcOrd="4" destOrd="0" presId="urn:microsoft.com/office/officeart/2005/8/layout/cycle4"/>
    <dgm:cxn modelId="{5EB9266E-67EA-4155-AD40-5CC9BB38C60A}" type="presParOf" srcId="{9257B981-6483-4A41-96C3-EF4208AF8508}" destId="{C5562FD1-725B-4F30-A959-A0132C0E3FCF}" srcOrd="1" destOrd="0" presId="urn:microsoft.com/office/officeart/2005/8/layout/cycle4"/>
    <dgm:cxn modelId="{5E2BD77F-8152-4135-9D5D-8400E367F8E2}" type="presParOf" srcId="{C5562FD1-725B-4F30-A959-A0132C0E3FCF}" destId="{13BD0BB3-0FD5-4CD1-B0E8-229E3862490D}" srcOrd="0" destOrd="0" presId="urn:microsoft.com/office/officeart/2005/8/layout/cycle4"/>
    <dgm:cxn modelId="{80DE265B-58F5-42B5-9C5D-05767B99149A}" type="presParOf" srcId="{C5562FD1-725B-4F30-A959-A0132C0E3FCF}" destId="{83A46C27-CC0D-48AC-8E3D-3818E2A88384}" srcOrd="1" destOrd="0" presId="urn:microsoft.com/office/officeart/2005/8/layout/cycle4"/>
    <dgm:cxn modelId="{F7AB47BF-073E-4228-B485-9745F9180DF7}" type="presParOf" srcId="{C5562FD1-725B-4F30-A959-A0132C0E3FCF}" destId="{17838D89-FD71-462E-A241-343C13DE12F6}" srcOrd="2" destOrd="0" presId="urn:microsoft.com/office/officeart/2005/8/layout/cycle4"/>
    <dgm:cxn modelId="{7F575904-146E-4C66-BCC0-B8F039D7D8FF}" type="presParOf" srcId="{C5562FD1-725B-4F30-A959-A0132C0E3FCF}" destId="{A6E6AC46-603A-4B7B-A6CD-930587266097}" srcOrd="3" destOrd="0" presId="urn:microsoft.com/office/officeart/2005/8/layout/cycle4"/>
    <dgm:cxn modelId="{7BAFD345-08ED-45E5-8B5D-94D1763A703B}" type="presParOf" srcId="{C5562FD1-725B-4F30-A959-A0132C0E3FCF}" destId="{091D901A-A8E6-4D1A-83D5-C2995D5AE2CF}" srcOrd="4" destOrd="0" presId="urn:microsoft.com/office/officeart/2005/8/layout/cycle4"/>
    <dgm:cxn modelId="{2759AC11-8DA0-40C0-8B40-F1F5247DBC4C}" type="presParOf" srcId="{9257B981-6483-4A41-96C3-EF4208AF8508}" destId="{158B79E0-7FF0-4CBB-8288-64B2606C1408}" srcOrd="2" destOrd="0" presId="urn:microsoft.com/office/officeart/2005/8/layout/cycle4"/>
    <dgm:cxn modelId="{FBF3D53D-50EE-4D0C-93F5-BBA834F03946}" type="presParOf" srcId="{9257B981-6483-4A41-96C3-EF4208AF8508}" destId="{BBEB8F78-C324-433E-948C-839B3D827540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7033F-A46B-49C4-95D9-1FA97521C26D}">
      <dsp:nvSpPr>
        <dsp:cNvPr id="0" name=""/>
        <dsp:cNvSpPr/>
      </dsp:nvSpPr>
      <dsp:spPr>
        <a:xfrm>
          <a:off x="4879445" y="2973638"/>
          <a:ext cx="2843742" cy="936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E6282F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600" b="1" kern="1200"/>
            <a:t>Rakendusüksus</a:t>
          </a:r>
          <a:endParaRPr lang="et-EE" sz="1600" b="1" kern="1200" dirty="0"/>
        </a:p>
      </dsp:txBody>
      <dsp:txXfrm>
        <a:off x="5753143" y="3228374"/>
        <a:ext cx="1949469" cy="661335"/>
      </dsp:txXfrm>
    </dsp:sp>
    <dsp:sp modelId="{3EF9D13A-B9D0-44E9-9411-2CF402031954}">
      <dsp:nvSpPr>
        <dsp:cNvPr id="0" name=""/>
        <dsp:cNvSpPr/>
      </dsp:nvSpPr>
      <dsp:spPr>
        <a:xfrm>
          <a:off x="0" y="3164428"/>
          <a:ext cx="2717054" cy="6335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600" b="1" kern="1200" dirty="0"/>
            <a:t>Toetuse</a:t>
          </a:r>
          <a:r>
            <a:rPr lang="et-EE" sz="1600" kern="1200" dirty="0"/>
            <a:t> </a:t>
          </a:r>
          <a:r>
            <a:rPr lang="et-EE" sz="1600" b="1" kern="1200" dirty="0"/>
            <a:t>taotleja</a:t>
          </a:r>
        </a:p>
      </dsp:txBody>
      <dsp:txXfrm>
        <a:off x="13918" y="3336742"/>
        <a:ext cx="1874101" cy="447351"/>
      </dsp:txXfrm>
    </dsp:sp>
    <dsp:sp modelId="{5F58E47F-6AE5-41A6-885C-F3521BDF45A1}">
      <dsp:nvSpPr>
        <dsp:cNvPr id="0" name=""/>
        <dsp:cNvSpPr/>
      </dsp:nvSpPr>
      <dsp:spPr>
        <a:xfrm>
          <a:off x="4898065" y="290098"/>
          <a:ext cx="2825122" cy="838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70C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b="1" kern="1200"/>
            <a:t>Rakendusüksus</a:t>
          </a:r>
          <a:endParaRPr lang="et-EE" sz="1400" b="1" kern="1200" dirty="0"/>
        </a:p>
      </dsp:txBody>
      <dsp:txXfrm>
        <a:off x="5764021" y="308517"/>
        <a:ext cx="1940747" cy="592043"/>
      </dsp:txXfrm>
    </dsp:sp>
    <dsp:sp modelId="{F63DE47A-2A28-4216-9B8A-7D009FE07E6A}">
      <dsp:nvSpPr>
        <dsp:cNvPr id="0" name=""/>
        <dsp:cNvSpPr/>
      </dsp:nvSpPr>
      <dsp:spPr>
        <a:xfrm>
          <a:off x="0" y="441623"/>
          <a:ext cx="2674061" cy="6532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b="1" kern="1200" dirty="0"/>
            <a:t>Toetuse  taotleja </a:t>
          </a:r>
        </a:p>
      </dsp:txBody>
      <dsp:txXfrm>
        <a:off x="14349" y="455972"/>
        <a:ext cx="1843145" cy="461216"/>
      </dsp:txXfrm>
    </dsp:sp>
    <dsp:sp modelId="{13BD0BB3-0FD5-4CD1-B0E8-229E3862490D}">
      <dsp:nvSpPr>
        <dsp:cNvPr id="0" name=""/>
        <dsp:cNvSpPr/>
      </dsp:nvSpPr>
      <dsp:spPr>
        <a:xfrm>
          <a:off x="1944218" y="227848"/>
          <a:ext cx="1909749" cy="1840013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dirty="0"/>
            <a:t>Nõuetekohane taotlus</a:t>
          </a:r>
        </a:p>
      </dsp:txBody>
      <dsp:txXfrm>
        <a:off x="2503571" y="766775"/>
        <a:ext cx="1350396" cy="1301086"/>
      </dsp:txXfrm>
    </dsp:sp>
    <dsp:sp modelId="{83A46C27-CC0D-48AC-8E3D-3818E2A88384}">
      <dsp:nvSpPr>
        <dsp:cNvPr id="0" name=""/>
        <dsp:cNvSpPr/>
      </dsp:nvSpPr>
      <dsp:spPr>
        <a:xfrm rot="5400000">
          <a:off x="4032447" y="227848"/>
          <a:ext cx="1840013" cy="1840013"/>
        </a:xfrm>
        <a:prstGeom prst="pieWedge">
          <a:avLst/>
        </a:prstGeom>
        <a:gradFill rotWithShape="0">
          <a:gsLst>
            <a:gs pos="0">
              <a:schemeClr val="accent4">
                <a:hueOff val="39929"/>
                <a:satOff val="-15555"/>
                <a:lumOff val="10327"/>
                <a:alphaOff val="0"/>
                <a:shade val="51000"/>
                <a:satMod val="130000"/>
              </a:schemeClr>
            </a:gs>
            <a:gs pos="80000">
              <a:schemeClr val="accent4">
                <a:hueOff val="39929"/>
                <a:satOff val="-15555"/>
                <a:lumOff val="10327"/>
                <a:alphaOff val="0"/>
                <a:shade val="93000"/>
                <a:satMod val="130000"/>
              </a:schemeClr>
            </a:gs>
            <a:gs pos="100000">
              <a:schemeClr val="accent4">
                <a:hueOff val="39929"/>
                <a:satOff val="-15555"/>
                <a:lumOff val="1032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dirty="0"/>
            <a:t>Taotleja ja taotluse vastavus</a:t>
          </a:r>
        </a:p>
      </dsp:txBody>
      <dsp:txXfrm rot="-5400000">
        <a:off x="4032447" y="766775"/>
        <a:ext cx="1301086" cy="1301086"/>
      </dsp:txXfrm>
    </dsp:sp>
    <dsp:sp modelId="{17838D89-FD71-462E-A241-343C13DE12F6}">
      <dsp:nvSpPr>
        <dsp:cNvPr id="0" name=""/>
        <dsp:cNvSpPr/>
      </dsp:nvSpPr>
      <dsp:spPr>
        <a:xfrm rot="10800000">
          <a:off x="4033754" y="2123447"/>
          <a:ext cx="1840013" cy="1840013"/>
        </a:xfrm>
        <a:prstGeom prst="pieWedge">
          <a:avLst/>
        </a:prstGeom>
        <a:gradFill rotWithShape="0">
          <a:gsLst>
            <a:gs pos="0">
              <a:schemeClr val="accent4">
                <a:hueOff val="79857"/>
                <a:satOff val="-31109"/>
                <a:lumOff val="20654"/>
                <a:alphaOff val="0"/>
                <a:shade val="51000"/>
                <a:satMod val="130000"/>
              </a:schemeClr>
            </a:gs>
            <a:gs pos="80000">
              <a:schemeClr val="accent4">
                <a:hueOff val="79857"/>
                <a:satOff val="-31109"/>
                <a:lumOff val="20654"/>
                <a:alphaOff val="0"/>
                <a:shade val="93000"/>
                <a:satMod val="130000"/>
              </a:schemeClr>
            </a:gs>
            <a:gs pos="100000">
              <a:schemeClr val="accent4">
                <a:hueOff val="79857"/>
                <a:satOff val="-31109"/>
                <a:lumOff val="2065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dirty="0"/>
            <a:t>         </a:t>
          </a:r>
          <a:r>
            <a:rPr lang="et-EE" sz="1300" kern="1200" dirty="0">
              <a:solidFill>
                <a:srgbClr val="0E3A78"/>
              </a:solidFill>
            </a:rPr>
            <a:t>Hindamine</a:t>
          </a:r>
        </a:p>
      </dsp:txBody>
      <dsp:txXfrm rot="10800000">
        <a:off x="4033754" y="2123447"/>
        <a:ext cx="1301086" cy="1301086"/>
      </dsp:txXfrm>
    </dsp:sp>
    <dsp:sp modelId="{A6E6AC46-603A-4B7B-A6CD-930587266097}">
      <dsp:nvSpPr>
        <dsp:cNvPr id="0" name=""/>
        <dsp:cNvSpPr/>
      </dsp:nvSpPr>
      <dsp:spPr>
        <a:xfrm rot="16200000">
          <a:off x="1979086" y="2167221"/>
          <a:ext cx="1840013" cy="1840013"/>
        </a:xfrm>
        <a:prstGeom prst="pieWedge">
          <a:avLst/>
        </a:prstGeom>
        <a:gradFill rotWithShape="0">
          <a:gsLst>
            <a:gs pos="0">
              <a:schemeClr val="accent4">
                <a:hueOff val="119786"/>
                <a:satOff val="-46664"/>
                <a:lumOff val="30981"/>
                <a:alphaOff val="0"/>
                <a:shade val="51000"/>
                <a:satMod val="130000"/>
              </a:schemeClr>
            </a:gs>
            <a:gs pos="80000">
              <a:schemeClr val="accent4">
                <a:hueOff val="119786"/>
                <a:satOff val="-46664"/>
                <a:lumOff val="30981"/>
                <a:alphaOff val="0"/>
                <a:shade val="93000"/>
                <a:satMod val="130000"/>
              </a:schemeClr>
            </a:gs>
            <a:gs pos="100000">
              <a:schemeClr val="accent4">
                <a:hueOff val="119786"/>
                <a:satOff val="-46664"/>
                <a:lumOff val="3098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dirty="0">
              <a:solidFill>
                <a:srgbClr val="0E3A78"/>
              </a:solidFill>
            </a:rPr>
            <a:t>Otsus</a:t>
          </a:r>
        </a:p>
      </dsp:txBody>
      <dsp:txXfrm rot="5400000">
        <a:off x="2518013" y="2167221"/>
        <a:ext cx="1301086" cy="1301086"/>
      </dsp:txXfrm>
    </dsp:sp>
    <dsp:sp modelId="{158B79E0-7FF0-4CBB-8288-64B2606C1408}">
      <dsp:nvSpPr>
        <dsp:cNvPr id="0" name=""/>
        <dsp:cNvSpPr/>
      </dsp:nvSpPr>
      <dsp:spPr>
        <a:xfrm>
          <a:off x="3672410" y="1235969"/>
          <a:ext cx="635293" cy="552428"/>
        </a:xfrm>
        <a:prstGeom prst="leftRightArrowCallou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EB8F78-C324-433E-948C-839B3D827540}">
      <dsp:nvSpPr>
        <dsp:cNvPr id="0" name=""/>
        <dsp:cNvSpPr/>
      </dsp:nvSpPr>
      <dsp:spPr>
        <a:xfrm rot="10800000">
          <a:off x="3600399" y="2604117"/>
          <a:ext cx="635293" cy="552428"/>
        </a:xfrm>
        <a:prstGeom prst="rightArrow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5BCCF-1CCE-4258-8A61-A64E542A7C9E}" type="datetimeFigureOut">
              <a:rPr lang="et-EE" smtClean="0"/>
              <a:t>3.07.2018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3C5F3-6630-4149-B10C-E18A49503A8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935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8660C-D606-4A92-9891-9D742C6DFF22}" type="datetimeFigureOut">
              <a:rPr lang="et-EE" smtClean="0"/>
              <a:t>3.07.2018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7ABD5-82DB-483E-B5BC-412A2A4FE33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9717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7ABD5-82DB-483E-B5BC-412A2A4FE33E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51021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itlislaid + taustapilt"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bakuju 11"/>
          <p:cNvSpPr/>
          <p:nvPr userDrawn="1"/>
        </p:nvSpPr>
        <p:spPr>
          <a:xfrm rot="10800000" flipV="1">
            <a:off x="2" y="-6056"/>
            <a:ext cx="5868142" cy="5721055"/>
          </a:xfrm>
          <a:custGeom>
            <a:avLst/>
            <a:gdLst>
              <a:gd name="connsiteX0" fmla="*/ 1725854 w 1725854"/>
              <a:gd name="connsiteY0" fmla="*/ 0 h 5728626"/>
              <a:gd name="connsiteX1" fmla="*/ 1719798 w 1725854"/>
              <a:gd name="connsiteY1" fmla="*/ 5728626 h 5728626"/>
              <a:gd name="connsiteX2" fmla="*/ 0 w 1725854"/>
              <a:gd name="connsiteY2" fmla="*/ 5728626 h 5728626"/>
              <a:gd name="connsiteX3" fmla="*/ 1725854 w 1725854"/>
              <a:gd name="connsiteY3" fmla="*/ 0 h 5728626"/>
              <a:gd name="connsiteX0" fmla="*/ 1725854 w 1725854"/>
              <a:gd name="connsiteY0" fmla="*/ 0 h 5728626"/>
              <a:gd name="connsiteX1" fmla="*/ 1719798 w 1725854"/>
              <a:gd name="connsiteY1" fmla="*/ 5728626 h 5728626"/>
              <a:gd name="connsiteX2" fmla="*/ 0 w 1725854"/>
              <a:gd name="connsiteY2" fmla="*/ 5728626 h 5728626"/>
              <a:gd name="connsiteX3" fmla="*/ 1261960 w 1725854"/>
              <a:gd name="connsiteY3" fmla="*/ 1545476 h 5728626"/>
              <a:gd name="connsiteX4" fmla="*/ 1725854 w 1725854"/>
              <a:gd name="connsiteY4" fmla="*/ 0 h 5728626"/>
              <a:gd name="connsiteX0" fmla="*/ 5415706 w 5415706"/>
              <a:gd name="connsiteY0" fmla="*/ 4452798 h 10181424"/>
              <a:gd name="connsiteX1" fmla="*/ 5409650 w 5415706"/>
              <a:gd name="connsiteY1" fmla="*/ 10181424 h 10181424"/>
              <a:gd name="connsiteX2" fmla="*/ 3689852 w 5415706"/>
              <a:gd name="connsiteY2" fmla="*/ 10181424 h 10181424"/>
              <a:gd name="connsiteX3" fmla="*/ 0 w 5415706"/>
              <a:gd name="connsiteY3" fmla="*/ 0 h 10181424"/>
              <a:gd name="connsiteX4" fmla="*/ 5415706 w 5415706"/>
              <a:gd name="connsiteY4" fmla="*/ 4452798 h 10181424"/>
              <a:gd name="connsiteX0" fmla="*/ 10183854 w 10183854"/>
              <a:gd name="connsiteY0" fmla="*/ 4452798 h 10192213"/>
              <a:gd name="connsiteX1" fmla="*/ 10177798 w 10183854"/>
              <a:gd name="connsiteY1" fmla="*/ 10181424 h 10192213"/>
              <a:gd name="connsiteX2" fmla="*/ 0 w 10183854"/>
              <a:gd name="connsiteY2" fmla="*/ 10192213 h 10192213"/>
              <a:gd name="connsiteX3" fmla="*/ 4768148 w 10183854"/>
              <a:gd name="connsiteY3" fmla="*/ 0 h 10192213"/>
              <a:gd name="connsiteX4" fmla="*/ 10183854 w 10183854"/>
              <a:gd name="connsiteY4" fmla="*/ 4452798 h 10192213"/>
              <a:gd name="connsiteX0" fmla="*/ 10259371 w 10259371"/>
              <a:gd name="connsiteY0" fmla="*/ 4452798 h 10192213"/>
              <a:gd name="connsiteX1" fmla="*/ 10253315 w 10259371"/>
              <a:gd name="connsiteY1" fmla="*/ 10181424 h 10192213"/>
              <a:gd name="connsiteX2" fmla="*/ 0 w 10259371"/>
              <a:gd name="connsiteY2" fmla="*/ 10192213 h 10192213"/>
              <a:gd name="connsiteX3" fmla="*/ 4843665 w 10259371"/>
              <a:gd name="connsiteY3" fmla="*/ 0 h 10192213"/>
              <a:gd name="connsiteX4" fmla="*/ 10259371 w 10259371"/>
              <a:gd name="connsiteY4" fmla="*/ 4452798 h 10192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9371" h="10192213">
                <a:moveTo>
                  <a:pt x="10259371" y="4452798"/>
                </a:moveTo>
                <a:cubicBezTo>
                  <a:pt x="10257352" y="6362340"/>
                  <a:pt x="10255334" y="8271882"/>
                  <a:pt x="10253315" y="10181424"/>
                </a:cubicBezTo>
                <a:lnTo>
                  <a:pt x="0" y="10192213"/>
                </a:lnTo>
                <a:lnTo>
                  <a:pt x="4843665" y="0"/>
                </a:lnTo>
                <a:lnTo>
                  <a:pt x="10259371" y="4452798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1" name="Vabakuju 10"/>
          <p:cNvSpPr/>
          <p:nvPr userDrawn="1"/>
        </p:nvSpPr>
        <p:spPr>
          <a:xfrm rot="10800000" flipV="1">
            <a:off x="-6058" y="1561356"/>
            <a:ext cx="4938098" cy="4153644"/>
          </a:xfrm>
          <a:custGeom>
            <a:avLst/>
            <a:gdLst>
              <a:gd name="connsiteX0" fmla="*/ 1725854 w 2525197"/>
              <a:gd name="connsiteY0" fmla="*/ 0 h 1477574"/>
              <a:gd name="connsiteX1" fmla="*/ 2525197 w 2525197"/>
              <a:gd name="connsiteY1" fmla="*/ 333060 h 1477574"/>
              <a:gd name="connsiteX2" fmla="*/ 2525197 w 2525197"/>
              <a:gd name="connsiteY2" fmla="*/ 1477574 h 1477574"/>
              <a:gd name="connsiteX3" fmla="*/ 0 w 2525197"/>
              <a:gd name="connsiteY3" fmla="*/ 1477574 h 1477574"/>
              <a:gd name="connsiteX4" fmla="*/ 1725854 w 2525197"/>
              <a:gd name="connsiteY4" fmla="*/ 0 h 1477574"/>
              <a:gd name="connsiteX0" fmla="*/ 1230424 w 2525197"/>
              <a:gd name="connsiteY0" fmla="*/ 0 h 1374542"/>
              <a:gd name="connsiteX1" fmla="*/ 2525197 w 2525197"/>
              <a:gd name="connsiteY1" fmla="*/ 230028 h 1374542"/>
              <a:gd name="connsiteX2" fmla="*/ 2525197 w 2525197"/>
              <a:gd name="connsiteY2" fmla="*/ 1374542 h 1374542"/>
              <a:gd name="connsiteX3" fmla="*/ 0 w 2525197"/>
              <a:gd name="connsiteY3" fmla="*/ 1374542 h 1374542"/>
              <a:gd name="connsiteX4" fmla="*/ 1230424 w 2525197"/>
              <a:gd name="connsiteY4" fmla="*/ 0 h 1374542"/>
              <a:gd name="connsiteX0" fmla="*/ 605656 w 1900429"/>
              <a:gd name="connsiteY0" fmla="*/ 0 h 1374542"/>
              <a:gd name="connsiteX1" fmla="*/ 1900429 w 1900429"/>
              <a:gd name="connsiteY1" fmla="*/ 230028 h 1374542"/>
              <a:gd name="connsiteX2" fmla="*/ 1900429 w 1900429"/>
              <a:gd name="connsiteY2" fmla="*/ 1374542 h 1374542"/>
              <a:gd name="connsiteX3" fmla="*/ 0 w 1900429"/>
              <a:gd name="connsiteY3" fmla="*/ 1374542 h 1374542"/>
              <a:gd name="connsiteX4" fmla="*/ 605656 w 1900429"/>
              <a:gd name="connsiteY4" fmla="*/ 0 h 1374542"/>
              <a:gd name="connsiteX0" fmla="*/ 605656 w 1902621"/>
              <a:gd name="connsiteY0" fmla="*/ 210598 h 1585140"/>
              <a:gd name="connsiteX1" fmla="*/ 1902621 w 1902621"/>
              <a:gd name="connsiteY1" fmla="*/ 0 h 1585140"/>
              <a:gd name="connsiteX2" fmla="*/ 1900429 w 1902621"/>
              <a:gd name="connsiteY2" fmla="*/ 1585140 h 1585140"/>
              <a:gd name="connsiteX3" fmla="*/ 0 w 1902621"/>
              <a:gd name="connsiteY3" fmla="*/ 1585140 h 1585140"/>
              <a:gd name="connsiteX4" fmla="*/ 605656 w 1902621"/>
              <a:gd name="connsiteY4" fmla="*/ 210598 h 1585140"/>
              <a:gd name="connsiteX0" fmla="*/ 397400 w 1902621"/>
              <a:gd name="connsiteY0" fmla="*/ 442968 h 1585140"/>
              <a:gd name="connsiteX1" fmla="*/ 1902621 w 1902621"/>
              <a:gd name="connsiteY1" fmla="*/ 0 h 1585140"/>
              <a:gd name="connsiteX2" fmla="*/ 1900429 w 1902621"/>
              <a:gd name="connsiteY2" fmla="*/ 1585140 h 1585140"/>
              <a:gd name="connsiteX3" fmla="*/ 0 w 1902621"/>
              <a:gd name="connsiteY3" fmla="*/ 1585140 h 1585140"/>
              <a:gd name="connsiteX4" fmla="*/ 397400 w 1902621"/>
              <a:gd name="connsiteY4" fmla="*/ 442968 h 158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2621" h="1585140">
                <a:moveTo>
                  <a:pt x="397400" y="442968"/>
                </a:moveTo>
                <a:lnTo>
                  <a:pt x="1902621" y="0"/>
                </a:lnTo>
                <a:cubicBezTo>
                  <a:pt x="1901890" y="528380"/>
                  <a:pt x="1901160" y="1056760"/>
                  <a:pt x="1900429" y="1585140"/>
                </a:cubicBezTo>
                <a:lnTo>
                  <a:pt x="0" y="1585140"/>
                </a:lnTo>
                <a:lnTo>
                  <a:pt x="397400" y="442968"/>
                </a:lnTo>
                <a:close/>
              </a:path>
            </a:pathLst>
          </a:custGeom>
          <a:gradFill flip="none" rotWithShape="1">
            <a:gsLst>
              <a:gs pos="0">
                <a:srgbClr val="00589A">
                  <a:alpha val="50000"/>
                </a:srgbClr>
              </a:gs>
              <a:gs pos="100000">
                <a:srgbClr val="0068B4">
                  <a:alpha val="5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3" name="Vabakuju 12"/>
          <p:cNvSpPr/>
          <p:nvPr userDrawn="1"/>
        </p:nvSpPr>
        <p:spPr>
          <a:xfrm rot="10800000" flipV="1">
            <a:off x="-1" y="-6057"/>
            <a:ext cx="6876255" cy="5721055"/>
          </a:xfrm>
          <a:custGeom>
            <a:avLst/>
            <a:gdLst>
              <a:gd name="connsiteX0" fmla="*/ 0 w 2803756"/>
              <a:gd name="connsiteY0" fmla="*/ 3936159 h 3936159"/>
              <a:gd name="connsiteX1" fmla="*/ 2803756 w 2803756"/>
              <a:gd name="connsiteY1" fmla="*/ 0 h 3936159"/>
              <a:gd name="connsiteX2" fmla="*/ 1962024 w 2803756"/>
              <a:gd name="connsiteY2" fmla="*/ 3936159 h 3936159"/>
              <a:gd name="connsiteX3" fmla="*/ 0 w 2803756"/>
              <a:gd name="connsiteY3" fmla="*/ 3936159 h 393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3756" h="3936159">
                <a:moveTo>
                  <a:pt x="0" y="3936159"/>
                </a:moveTo>
                <a:lnTo>
                  <a:pt x="2803756" y="0"/>
                </a:lnTo>
                <a:lnTo>
                  <a:pt x="1962024" y="3936159"/>
                </a:lnTo>
                <a:lnTo>
                  <a:pt x="0" y="3936159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4" name="Vabakuju 13"/>
          <p:cNvSpPr/>
          <p:nvPr userDrawn="1"/>
        </p:nvSpPr>
        <p:spPr>
          <a:xfrm rot="10800000" flipV="1">
            <a:off x="0" y="2353444"/>
            <a:ext cx="3707903" cy="3361555"/>
          </a:xfrm>
          <a:custGeom>
            <a:avLst/>
            <a:gdLst>
              <a:gd name="connsiteX0" fmla="*/ 0 w 2949091"/>
              <a:gd name="connsiteY0" fmla="*/ 750898 h 1980191"/>
              <a:gd name="connsiteX1" fmla="*/ 2949091 w 2949091"/>
              <a:gd name="connsiteY1" fmla="*/ 0 h 1980191"/>
              <a:gd name="connsiteX2" fmla="*/ 2943035 w 2949091"/>
              <a:gd name="connsiteY2" fmla="*/ 1580519 h 1980191"/>
              <a:gd name="connsiteX3" fmla="*/ 2331417 w 2949091"/>
              <a:gd name="connsiteY3" fmla="*/ 1980191 h 1980191"/>
              <a:gd name="connsiteX4" fmla="*/ 308837 w 2949091"/>
              <a:gd name="connsiteY4" fmla="*/ 1974135 h 1980191"/>
              <a:gd name="connsiteX5" fmla="*/ 0 w 2949091"/>
              <a:gd name="connsiteY5" fmla="*/ 750898 h 198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49091" h="1980191">
                <a:moveTo>
                  <a:pt x="0" y="750898"/>
                </a:moveTo>
                <a:lnTo>
                  <a:pt x="2949091" y="0"/>
                </a:lnTo>
                <a:cubicBezTo>
                  <a:pt x="2947072" y="526840"/>
                  <a:pt x="2945054" y="1053679"/>
                  <a:pt x="2943035" y="1580519"/>
                </a:cubicBezTo>
                <a:lnTo>
                  <a:pt x="2331417" y="1980191"/>
                </a:lnTo>
                <a:lnTo>
                  <a:pt x="308837" y="1974135"/>
                </a:lnTo>
                <a:lnTo>
                  <a:pt x="0" y="750898"/>
                </a:lnTo>
                <a:close/>
              </a:path>
            </a:pathLst>
          </a:custGeom>
          <a:solidFill>
            <a:srgbClr val="0068B4">
              <a:alpha val="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5" name="Vabakuju 14"/>
          <p:cNvSpPr/>
          <p:nvPr userDrawn="1"/>
        </p:nvSpPr>
        <p:spPr>
          <a:xfrm rot="10800000" flipV="1">
            <a:off x="-1" y="3505572"/>
            <a:ext cx="6715959" cy="2209427"/>
          </a:xfrm>
          <a:custGeom>
            <a:avLst/>
            <a:gdLst>
              <a:gd name="connsiteX0" fmla="*/ 1556297 w 2319306"/>
              <a:gd name="connsiteY0" fmla="*/ 0 h 763009"/>
              <a:gd name="connsiteX1" fmla="*/ 2319306 w 2319306"/>
              <a:gd name="connsiteY1" fmla="*/ 763009 h 763009"/>
              <a:gd name="connsiteX2" fmla="*/ 0 w 2319306"/>
              <a:gd name="connsiteY2" fmla="*/ 763009 h 763009"/>
              <a:gd name="connsiteX3" fmla="*/ 1556297 w 2319306"/>
              <a:gd name="connsiteY3" fmla="*/ 0 h 763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9306" h="763009">
                <a:moveTo>
                  <a:pt x="1556297" y="0"/>
                </a:moveTo>
                <a:lnTo>
                  <a:pt x="2319306" y="763009"/>
                </a:lnTo>
                <a:lnTo>
                  <a:pt x="0" y="763009"/>
                </a:lnTo>
                <a:lnTo>
                  <a:pt x="1556297" y="0"/>
                </a:lnTo>
                <a:close/>
              </a:path>
            </a:pathLst>
          </a:custGeom>
          <a:solidFill>
            <a:srgbClr val="0068B4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6" name="Vabakuju 15"/>
          <p:cNvSpPr/>
          <p:nvPr userDrawn="1"/>
        </p:nvSpPr>
        <p:spPr>
          <a:xfrm rot="10800000" flipV="1">
            <a:off x="-3" y="0"/>
            <a:ext cx="3491881" cy="5715000"/>
          </a:xfrm>
          <a:custGeom>
            <a:avLst/>
            <a:gdLst>
              <a:gd name="connsiteX0" fmla="*/ 0 w 944678"/>
              <a:gd name="connsiteY0" fmla="*/ 0 h 2622087"/>
              <a:gd name="connsiteX1" fmla="*/ 351226 w 944678"/>
              <a:gd name="connsiteY1" fmla="*/ 2622087 h 2622087"/>
              <a:gd name="connsiteX2" fmla="*/ 944678 w 944678"/>
              <a:gd name="connsiteY2" fmla="*/ 2622087 h 2622087"/>
              <a:gd name="connsiteX3" fmla="*/ 944678 w 944678"/>
              <a:gd name="connsiteY3" fmla="*/ 981012 h 2622087"/>
              <a:gd name="connsiteX4" fmla="*/ 0 w 944678"/>
              <a:gd name="connsiteY4" fmla="*/ 0 h 262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678" h="2622087">
                <a:moveTo>
                  <a:pt x="0" y="0"/>
                </a:moveTo>
                <a:lnTo>
                  <a:pt x="351226" y="2622087"/>
                </a:lnTo>
                <a:lnTo>
                  <a:pt x="944678" y="2622087"/>
                </a:lnTo>
                <a:lnTo>
                  <a:pt x="944678" y="981012"/>
                </a:lnTo>
                <a:lnTo>
                  <a:pt x="0" y="0"/>
                </a:lnTo>
                <a:close/>
              </a:path>
            </a:pathLst>
          </a:custGeom>
          <a:solidFill>
            <a:srgbClr val="00589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7" name="Vabakuju 16"/>
          <p:cNvSpPr/>
          <p:nvPr userDrawn="1"/>
        </p:nvSpPr>
        <p:spPr>
          <a:xfrm rot="10800000" flipV="1">
            <a:off x="-1" y="-6058"/>
            <a:ext cx="3347863" cy="5721057"/>
          </a:xfrm>
          <a:custGeom>
            <a:avLst/>
            <a:gdLst>
              <a:gd name="connsiteX0" fmla="*/ 678231 w 678231"/>
              <a:gd name="connsiteY0" fmla="*/ 0 h 1477574"/>
              <a:gd name="connsiteX1" fmla="*/ 678231 w 678231"/>
              <a:gd name="connsiteY1" fmla="*/ 1477574 h 1477574"/>
              <a:gd name="connsiteX2" fmla="*/ 0 w 678231"/>
              <a:gd name="connsiteY2" fmla="*/ 1477574 h 1477574"/>
              <a:gd name="connsiteX3" fmla="*/ 678231 w 678231"/>
              <a:gd name="connsiteY3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231" h="1477574">
                <a:moveTo>
                  <a:pt x="678231" y="0"/>
                </a:moveTo>
                <a:lnTo>
                  <a:pt x="678231" y="1477574"/>
                </a:lnTo>
                <a:lnTo>
                  <a:pt x="0" y="1477574"/>
                </a:lnTo>
                <a:lnTo>
                  <a:pt x="678231" y="0"/>
                </a:lnTo>
                <a:close/>
              </a:path>
            </a:pathLst>
          </a:custGeom>
          <a:solidFill>
            <a:srgbClr val="00589A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857500"/>
            <a:ext cx="3670176" cy="1296144"/>
          </a:xfrm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683568" y="4513684"/>
            <a:ext cx="3672408" cy="8844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53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laadi muutmiseks</a:t>
            </a:r>
          </a:p>
        </p:txBody>
      </p:sp>
      <p:pic>
        <p:nvPicPr>
          <p:cNvPr id="4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30" y="409228"/>
            <a:ext cx="1143778" cy="309808"/>
          </a:xfrm>
          <a:prstGeom prst="rect">
            <a:avLst/>
          </a:prstGeom>
        </p:spPr>
      </p:pic>
      <p:pic>
        <p:nvPicPr>
          <p:cNvPr id="20" name="Pilt 1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954" y="4742000"/>
            <a:ext cx="1842046" cy="972999"/>
          </a:xfrm>
          <a:prstGeom prst="rect">
            <a:avLst/>
          </a:prstGeom>
        </p:spPr>
      </p:pic>
      <p:pic>
        <p:nvPicPr>
          <p:cNvPr id="21" name="Pilt 2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954" y="4165936"/>
            <a:ext cx="1847243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5796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" grpId="0"/>
      <p:bldP spid="3" grpId="0" build="p">
        <p:tmplLst>
          <p:tmpl lvl="1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abakuju 3"/>
          <p:cNvSpPr/>
          <p:nvPr userDrawn="1"/>
        </p:nvSpPr>
        <p:spPr>
          <a:xfrm>
            <a:off x="7692598" y="4872150"/>
            <a:ext cx="1453380" cy="850419"/>
          </a:xfrm>
          <a:custGeom>
            <a:avLst/>
            <a:gdLst>
              <a:gd name="connsiteX0" fmla="*/ 1725854 w 2525197"/>
              <a:gd name="connsiteY0" fmla="*/ 0 h 1477574"/>
              <a:gd name="connsiteX1" fmla="*/ 2525197 w 2525197"/>
              <a:gd name="connsiteY1" fmla="*/ 333060 h 1477574"/>
              <a:gd name="connsiteX2" fmla="*/ 2525197 w 2525197"/>
              <a:gd name="connsiteY2" fmla="*/ 1477574 h 1477574"/>
              <a:gd name="connsiteX3" fmla="*/ 0 w 2525197"/>
              <a:gd name="connsiteY3" fmla="*/ 1477574 h 1477574"/>
              <a:gd name="connsiteX4" fmla="*/ 1725854 w 2525197"/>
              <a:gd name="connsiteY4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5197" h="1477574">
                <a:moveTo>
                  <a:pt x="1725854" y="0"/>
                </a:moveTo>
                <a:lnTo>
                  <a:pt x="2525197" y="333060"/>
                </a:lnTo>
                <a:lnTo>
                  <a:pt x="2525197" y="1477574"/>
                </a:lnTo>
                <a:lnTo>
                  <a:pt x="0" y="1477574"/>
                </a:lnTo>
                <a:lnTo>
                  <a:pt x="1725854" y="0"/>
                </a:lnTo>
                <a:close/>
              </a:path>
            </a:pathLst>
          </a:custGeom>
          <a:gradFill flip="none" rotWithShape="1">
            <a:gsLst>
              <a:gs pos="0">
                <a:srgbClr val="00589A"/>
              </a:gs>
              <a:gs pos="100000">
                <a:srgbClr val="0068B4">
                  <a:alpha val="84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5" name="Vabakuju 4"/>
          <p:cNvSpPr/>
          <p:nvPr userDrawn="1"/>
        </p:nvSpPr>
        <p:spPr>
          <a:xfrm>
            <a:off x="8152660" y="2425452"/>
            <a:ext cx="993317" cy="3297116"/>
          </a:xfrm>
          <a:custGeom>
            <a:avLst/>
            <a:gdLst>
              <a:gd name="connsiteX0" fmla="*/ 1725854 w 1725854"/>
              <a:gd name="connsiteY0" fmla="*/ 0 h 5728626"/>
              <a:gd name="connsiteX1" fmla="*/ 1719798 w 1725854"/>
              <a:gd name="connsiteY1" fmla="*/ 5728626 h 5728626"/>
              <a:gd name="connsiteX2" fmla="*/ 0 w 1725854"/>
              <a:gd name="connsiteY2" fmla="*/ 5728626 h 5728626"/>
              <a:gd name="connsiteX3" fmla="*/ 1725854 w 1725854"/>
              <a:gd name="connsiteY3" fmla="*/ 0 h 572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5854" h="5728626">
                <a:moveTo>
                  <a:pt x="1725854" y="0"/>
                </a:moveTo>
                <a:cubicBezTo>
                  <a:pt x="1723835" y="1909542"/>
                  <a:pt x="1721817" y="3819084"/>
                  <a:pt x="1719798" y="5728626"/>
                </a:cubicBezTo>
                <a:lnTo>
                  <a:pt x="0" y="5728626"/>
                </a:lnTo>
                <a:lnTo>
                  <a:pt x="1725854" y="0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6" name="Vabakuju 5"/>
          <p:cNvSpPr/>
          <p:nvPr userDrawn="1"/>
        </p:nvSpPr>
        <p:spPr>
          <a:xfrm>
            <a:off x="7532274" y="3457110"/>
            <a:ext cx="1613704" cy="2265460"/>
          </a:xfrm>
          <a:custGeom>
            <a:avLst/>
            <a:gdLst>
              <a:gd name="connsiteX0" fmla="*/ 0 w 2803756"/>
              <a:gd name="connsiteY0" fmla="*/ 3936159 h 3936159"/>
              <a:gd name="connsiteX1" fmla="*/ 2803756 w 2803756"/>
              <a:gd name="connsiteY1" fmla="*/ 0 h 3936159"/>
              <a:gd name="connsiteX2" fmla="*/ 1962024 w 2803756"/>
              <a:gd name="connsiteY2" fmla="*/ 3936159 h 3936159"/>
              <a:gd name="connsiteX3" fmla="*/ 0 w 2803756"/>
              <a:gd name="connsiteY3" fmla="*/ 3936159 h 393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3756" h="3936159">
                <a:moveTo>
                  <a:pt x="0" y="3936159"/>
                </a:moveTo>
                <a:lnTo>
                  <a:pt x="2803756" y="0"/>
                </a:lnTo>
                <a:lnTo>
                  <a:pt x="1962024" y="3936159"/>
                </a:lnTo>
                <a:lnTo>
                  <a:pt x="0" y="3936159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7" name="Vabakuju 6"/>
          <p:cNvSpPr/>
          <p:nvPr userDrawn="1"/>
        </p:nvSpPr>
        <p:spPr>
          <a:xfrm>
            <a:off x="7448627" y="4582869"/>
            <a:ext cx="1697352" cy="1139700"/>
          </a:xfrm>
          <a:custGeom>
            <a:avLst/>
            <a:gdLst>
              <a:gd name="connsiteX0" fmla="*/ 0 w 2949091"/>
              <a:gd name="connsiteY0" fmla="*/ 750898 h 1980191"/>
              <a:gd name="connsiteX1" fmla="*/ 2949091 w 2949091"/>
              <a:gd name="connsiteY1" fmla="*/ 0 h 1980191"/>
              <a:gd name="connsiteX2" fmla="*/ 2943035 w 2949091"/>
              <a:gd name="connsiteY2" fmla="*/ 1580519 h 1980191"/>
              <a:gd name="connsiteX3" fmla="*/ 2331417 w 2949091"/>
              <a:gd name="connsiteY3" fmla="*/ 1980191 h 1980191"/>
              <a:gd name="connsiteX4" fmla="*/ 308837 w 2949091"/>
              <a:gd name="connsiteY4" fmla="*/ 1974135 h 1980191"/>
              <a:gd name="connsiteX5" fmla="*/ 0 w 2949091"/>
              <a:gd name="connsiteY5" fmla="*/ 750898 h 198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49091" h="1980191">
                <a:moveTo>
                  <a:pt x="0" y="750898"/>
                </a:moveTo>
                <a:lnTo>
                  <a:pt x="2949091" y="0"/>
                </a:lnTo>
                <a:cubicBezTo>
                  <a:pt x="2947072" y="526840"/>
                  <a:pt x="2945054" y="1053679"/>
                  <a:pt x="2943035" y="1580519"/>
                </a:cubicBezTo>
                <a:lnTo>
                  <a:pt x="2331417" y="1980191"/>
                </a:lnTo>
                <a:lnTo>
                  <a:pt x="308837" y="1974135"/>
                </a:lnTo>
                <a:lnTo>
                  <a:pt x="0" y="750898"/>
                </a:lnTo>
                <a:close/>
              </a:path>
            </a:pathLst>
          </a:custGeom>
          <a:solidFill>
            <a:srgbClr val="0068B4">
              <a:alpha val="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8" name="Vabakuju 7"/>
          <p:cNvSpPr/>
          <p:nvPr userDrawn="1"/>
        </p:nvSpPr>
        <p:spPr>
          <a:xfrm>
            <a:off x="7811097" y="5283417"/>
            <a:ext cx="1334880" cy="439151"/>
          </a:xfrm>
          <a:custGeom>
            <a:avLst/>
            <a:gdLst>
              <a:gd name="connsiteX0" fmla="*/ 1556297 w 2319306"/>
              <a:gd name="connsiteY0" fmla="*/ 0 h 763009"/>
              <a:gd name="connsiteX1" fmla="*/ 2319306 w 2319306"/>
              <a:gd name="connsiteY1" fmla="*/ 763009 h 763009"/>
              <a:gd name="connsiteX2" fmla="*/ 0 w 2319306"/>
              <a:gd name="connsiteY2" fmla="*/ 763009 h 763009"/>
              <a:gd name="connsiteX3" fmla="*/ 1556297 w 2319306"/>
              <a:gd name="connsiteY3" fmla="*/ 0 h 763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9306" h="763009">
                <a:moveTo>
                  <a:pt x="1556297" y="0"/>
                </a:moveTo>
                <a:lnTo>
                  <a:pt x="2319306" y="763009"/>
                </a:lnTo>
                <a:lnTo>
                  <a:pt x="0" y="763009"/>
                </a:lnTo>
                <a:lnTo>
                  <a:pt x="1556297" y="0"/>
                </a:lnTo>
                <a:close/>
              </a:path>
            </a:pathLst>
          </a:custGeom>
          <a:solidFill>
            <a:srgbClr val="0068B4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9" name="Vabakuju 8"/>
          <p:cNvSpPr/>
          <p:nvPr userDrawn="1"/>
        </p:nvSpPr>
        <p:spPr>
          <a:xfrm>
            <a:off x="8602268" y="4213424"/>
            <a:ext cx="543710" cy="1509144"/>
          </a:xfrm>
          <a:custGeom>
            <a:avLst/>
            <a:gdLst>
              <a:gd name="connsiteX0" fmla="*/ 0 w 944678"/>
              <a:gd name="connsiteY0" fmla="*/ 0 h 2622087"/>
              <a:gd name="connsiteX1" fmla="*/ 351226 w 944678"/>
              <a:gd name="connsiteY1" fmla="*/ 2622087 h 2622087"/>
              <a:gd name="connsiteX2" fmla="*/ 944678 w 944678"/>
              <a:gd name="connsiteY2" fmla="*/ 2622087 h 2622087"/>
              <a:gd name="connsiteX3" fmla="*/ 944678 w 944678"/>
              <a:gd name="connsiteY3" fmla="*/ 981012 h 2622087"/>
              <a:gd name="connsiteX4" fmla="*/ 0 w 944678"/>
              <a:gd name="connsiteY4" fmla="*/ 0 h 262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678" h="2622087">
                <a:moveTo>
                  <a:pt x="0" y="0"/>
                </a:moveTo>
                <a:lnTo>
                  <a:pt x="351226" y="2622087"/>
                </a:lnTo>
                <a:lnTo>
                  <a:pt x="944678" y="2622087"/>
                </a:lnTo>
                <a:lnTo>
                  <a:pt x="944678" y="981012"/>
                </a:lnTo>
                <a:lnTo>
                  <a:pt x="0" y="0"/>
                </a:lnTo>
                <a:close/>
              </a:path>
            </a:pathLst>
          </a:custGeom>
          <a:solidFill>
            <a:srgbClr val="00589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0" name="Vabakuju 9"/>
          <p:cNvSpPr/>
          <p:nvPr userDrawn="1"/>
        </p:nvSpPr>
        <p:spPr>
          <a:xfrm>
            <a:off x="8755622" y="4872150"/>
            <a:ext cx="390356" cy="850420"/>
          </a:xfrm>
          <a:custGeom>
            <a:avLst/>
            <a:gdLst>
              <a:gd name="connsiteX0" fmla="*/ 678231 w 678231"/>
              <a:gd name="connsiteY0" fmla="*/ 0 h 1477574"/>
              <a:gd name="connsiteX1" fmla="*/ 678231 w 678231"/>
              <a:gd name="connsiteY1" fmla="*/ 1477574 h 1477574"/>
              <a:gd name="connsiteX2" fmla="*/ 0 w 678231"/>
              <a:gd name="connsiteY2" fmla="*/ 1477574 h 1477574"/>
              <a:gd name="connsiteX3" fmla="*/ 678231 w 678231"/>
              <a:gd name="connsiteY3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231" h="1477574">
                <a:moveTo>
                  <a:pt x="678231" y="0"/>
                </a:moveTo>
                <a:lnTo>
                  <a:pt x="678231" y="1477574"/>
                </a:lnTo>
                <a:lnTo>
                  <a:pt x="0" y="1477574"/>
                </a:lnTo>
                <a:lnTo>
                  <a:pt x="678231" y="0"/>
                </a:lnTo>
                <a:close/>
              </a:path>
            </a:pathLst>
          </a:custGeom>
          <a:solidFill>
            <a:srgbClr val="00589A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pic>
        <p:nvPicPr>
          <p:cNvPr id="11" name="Pilt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268" y="5221830"/>
            <a:ext cx="269736" cy="297031"/>
          </a:xfrm>
          <a:prstGeom prst="rect">
            <a:avLst/>
          </a:prstGeom>
        </p:spPr>
      </p:pic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12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9329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isu 2 veer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abakuju 4"/>
          <p:cNvSpPr/>
          <p:nvPr userDrawn="1"/>
        </p:nvSpPr>
        <p:spPr>
          <a:xfrm>
            <a:off x="7692598" y="4872150"/>
            <a:ext cx="1453380" cy="850419"/>
          </a:xfrm>
          <a:custGeom>
            <a:avLst/>
            <a:gdLst>
              <a:gd name="connsiteX0" fmla="*/ 1725854 w 2525197"/>
              <a:gd name="connsiteY0" fmla="*/ 0 h 1477574"/>
              <a:gd name="connsiteX1" fmla="*/ 2525197 w 2525197"/>
              <a:gd name="connsiteY1" fmla="*/ 333060 h 1477574"/>
              <a:gd name="connsiteX2" fmla="*/ 2525197 w 2525197"/>
              <a:gd name="connsiteY2" fmla="*/ 1477574 h 1477574"/>
              <a:gd name="connsiteX3" fmla="*/ 0 w 2525197"/>
              <a:gd name="connsiteY3" fmla="*/ 1477574 h 1477574"/>
              <a:gd name="connsiteX4" fmla="*/ 1725854 w 2525197"/>
              <a:gd name="connsiteY4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5197" h="1477574">
                <a:moveTo>
                  <a:pt x="1725854" y="0"/>
                </a:moveTo>
                <a:lnTo>
                  <a:pt x="2525197" y="333060"/>
                </a:lnTo>
                <a:lnTo>
                  <a:pt x="2525197" y="1477574"/>
                </a:lnTo>
                <a:lnTo>
                  <a:pt x="0" y="1477574"/>
                </a:lnTo>
                <a:lnTo>
                  <a:pt x="1725854" y="0"/>
                </a:lnTo>
                <a:close/>
              </a:path>
            </a:pathLst>
          </a:custGeom>
          <a:gradFill flip="none" rotWithShape="1">
            <a:gsLst>
              <a:gs pos="0">
                <a:srgbClr val="00589A"/>
              </a:gs>
              <a:gs pos="100000">
                <a:srgbClr val="0068B4">
                  <a:alpha val="84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6" name="Vabakuju 5"/>
          <p:cNvSpPr/>
          <p:nvPr userDrawn="1"/>
        </p:nvSpPr>
        <p:spPr>
          <a:xfrm>
            <a:off x="8152660" y="2425452"/>
            <a:ext cx="993317" cy="3297116"/>
          </a:xfrm>
          <a:custGeom>
            <a:avLst/>
            <a:gdLst>
              <a:gd name="connsiteX0" fmla="*/ 1725854 w 1725854"/>
              <a:gd name="connsiteY0" fmla="*/ 0 h 5728626"/>
              <a:gd name="connsiteX1" fmla="*/ 1719798 w 1725854"/>
              <a:gd name="connsiteY1" fmla="*/ 5728626 h 5728626"/>
              <a:gd name="connsiteX2" fmla="*/ 0 w 1725854"/>
              <a:gd name="connsiteY2" fmla="*/ 5728626 h 5728626"/>
              <a:gd name="connsiteX3" fmla="*/ 1725854 w 1725854"/>
              <a:gd name="connsiteY3" fmla="*/ 0 h 572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5854" h="5728626">
                <a:moveTo>
                  <a:pt x="1725854" y="0"/>
                </a:moveTo>
                <a:cubicBezTo>
                  <a:pt x="1723835" y="1909542"/>
                  <a:pt x="1721817" y="3819084"/>
                  <a:pt x="1719798" y="5728626"/>
                </a:cubicBezTo>
                <a:lnTo>
                  <a:pt x="0" y="5728626"/>
                </a:lnTo>
                <a:lnTo>
                  <a:pt x="1725854" y="0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7" name="Vabakuju 6"/>
          <p:cNvSpPr/>
          <p:nvPr userDrawn="1"/>
        </p:nvSpPr>
        <p:spPr>
          <a:xfrm>
            <a:off x="7532274" y="3457110"/>
            <a:ext cx="1613704" cy="2265460"/>
          </a:xfrm>
          <a:custGeom>
            <a:avLst/>
            <a:gdLst>
              <a:gd name="connsiteX0" fmla="*/ 0 w 2803756"/>
              <a:gd name="connsiteY0" fmla="*/ 3936159 h 3936159"/>
              <a:gd name="connsiteX1" fmla="*/ 2803756 w 2803756"/>
              <a:gd name="connsiteY1" fmla="*/ 0 h 3936159"/>
              <a:gd name="connsiteX2" fmla="*/ 1962024 w 2803756"/>
              <a:gd name="connsiteY2" fmla="*/ 3936159 h 3936159"/>
              <a:gd name="connsiteX3" fmla="*/ 0 w 2803756"/>
              <a:gd name="connsiteY3" fmla="*/ 3936159 h 393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3756" h="3936159">
                <a:moveTo>
                  <a:pt x="0" y="3936159"/>
                </a:moveTo>
                <a:lnTo>
                  <a:pt x="2803756" y="0"/>
                </a:lnTo>
                <a:lnTo>
                  <a:pt x="1962024" y="3936159"/>
                </a:lnTo>
                <a:lnTo>
                  <a:pt x="0" y="3936159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8" name="Vabakuju 7"/>
          <p:cNvSpPr/>
          <p:nvPr userDrawn="1"/>
        </p:nvSpPr>
        <p:spPr>
          <a:xfrm>
            <a:off x="7448627" y="4582869"/>
            <a:ext cx="1697352" cy="1139700"/>
          </a:xfrm>
          <a:custGeom>
            <a:avLst/>
            <a:gdLst>
              <a:gd name="connsiteX0" fmla="*/ 0 w 2949091"/>
              <a:gd name="connsiteY0" fmla="*/ 750898 h 1980191"/>
              <a:gd name="connsiteX1" fmla="*/ 2949091 w 2949091"/>
              <a:gd name="connsiteY1" fmla="*/ 0 h 1980191"/>
              <a:gd name="connsiteX2" fmla="*/ 2943035 w 2949091"/>
              <a:gd name="connsiteY2" fmla="*/ 1580519 h 1980191"/>
              <a:gd name="connsiteX3" fmla="*/ 2331417 w 2949091"/>
              <a:gd name="connsiteY3" fmla="*/ 1980191 h 1980191"/>
              <a:gd name="connsiteX4" fmla="*/ 308837 w 2949091"/>
              <a:gd name="connsiteY4" fmla="*/ 1974135 h 1980191"/>
              <a:gd name="connsiteX5" fmla="*/ 0 w 2949091"/>
              <a:gd name="connsiteY5" fmla="*/ 750898 h 198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49091" h="1980191">
                <a:moveTo>
                  <a:pt x="0" y="750898"/>
                </a:moveTo>
                <a:lnTo>
                  <a:pt x="2949091" y="0"/>
                </a:lnTo>
                <a:cubicBezTo>
                  <a:pt x="2947072" y="526840"/>
                  <a:pt x="2945054" y="1053679"/>
                  <a:pt x="2943035" y="1580519"/>
                </a:cubicBezTo>
                <a:lnTo>
                  <a:pt x="2331417" y="1980191"/>
                </a:lnTo>
                <a:lnTo>
                  <a:pt x="308837" y="1974135"/>
                </a:lnTo>
                <a:lnTo>
                  <a:pt x="0" y="750898"/>
                </a:lnTo>
                <a:close/>
              </a:path>
            </a:pathLst>
          </a:custGeom>
          <a:solidFill>
            <a:srgbClr val="0068B4">
              <a:alpha val="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9" name="Vabakuju 8"/>
          <p:cNvSpPr/>
          <p:nvPr userDrawn="1"/>
        </p:nvSpPr>
        <p:spPr>
          <a:xfrm>
            <a:off x="7811097" y="5283417"/>
            <a:ext cx="1334880" cy="439151"/>
          </a:xfrm>
          <a:custGeom>
            <a:avLst/>
            <a:gdLst>
              <a:gd name="connsiteX0" fmla="*/ 1556297 w 2319306"/>
              <a:gd name="connsiteY0" fmla="*/ 0 h 763009"/>
              <a:gd name="connsiteX1" fmla="*/ 2319306 w 2319306"/>
              <a:gd name="connsiteY1" fmla="*/ 763009 h 763009"/>
              <a:gd name="connsiteX2" fmla="*/ 0 w 2319306"/>
              <a:gd name="connsiteY2" fmla="*/ 763009 h 763009"/>
              <a:gd name="connsiteX3" fmla="*/ 1556297 w 2319306"/>
              <a:gd name="connsiteY3" fmla="*/ 0 h 763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9306" h="763009">
                <a:moveTo>
                  <a:pt x="1556297" y="0"/>
                </a:moveTo>
                <a:lnTo>
                  <a:pt x="2319306" y="763009"/>
                </a:lnTo>
                <a:lnTo>
                  <a:pt x="0" y="763009"/>
                </a:lnTo>
                <a:lnTo>
                  <a:pt x="1556297" y="0"/>
                </a:lnTo>
                <a:close/>
              </a:path>
            </a:pathLst>
          </a:custGeom>
          <a:solidFill>
            <a:srgbClr val="0068B4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0" name="Vabakuju 9"/>
          <p:cNvSpPr/>
          <p:nvPr userDrawn="1"/>
        </p:nvSpPr>
        <p:spPr>
          <a:xfrm>
            <a:off x="8602268" y="4213424"/>
            <a:ext cx="543710" cy="1509144"/>
          </a:xfrm>
          <a:custGeom>
            <a:avLst/>
            <a:gdLst>
              <a:gd name="connsiteX0" fmla="*/ 0 w 944678"/>
              <a:gd name="connsiteY0" fmla="*/ 0 h 2622087"/>
              <a:gd name="connsiteX1" fmla="*/ 351226 w 944678"/>
              <a:gd name="connsiteY1" fmla="*/ 2622087 h 2622087"/>
              <a:gd name="connsiteX2" fmla="*/ 944678 w 944678"/>
              <a:gd name="connsiteY2" fmla="*/ 2622087 h 2622087"/>
              <a:gd name="connsiteX3" fmla="*/ 944678 w 944678"/>
              <a:gd name="connsiteY3" fmla="*/ 981012 h 2622087"/>
              <a:gd name="connsiteX4" fmla="*/ 0 w 944678"/>
              <a:gd name="connsiteY4" fmla="*/ 0 h 262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678" h="2622087">
                <a:moveTo>
                  <a:pt x="0" y="0"/>
                </a:moveTo>
                <a:lnTo>
                  <a:pt x="351226" y="2622087"/>
                </a:lnTo>
                <a:lnTo>
                  <a:pt x="944678" y="2622087"/>
                </a:lnTo>
                <a:lnTo>
                  <a:pt x="944678" y="981012"/>
                </a:lnTo>
                <a:lnTo>
                  <a:pt x="0" y="0"/>
                </a:lnTo>
                <a:close/>
              </a:path>
            </a:pathLst>
          </a:custGeom>
          <a:solidFill>
            <a:srgbClr val="00589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11" name="Vabakuju 10"/>
          <p:cNvSpPr/>
          <p:nvPr userDrawn="1"/>
        </p:nvSpPr>
        <p:spPr>
          <a:xfrm>
            <a:off x="8755622" y="4872150"/>
            <a:ext cx="390356" cy="850420"/>
          </a:xfrm>
          <a:custGeom>
            <a:avLst/>
            <a:gdLst>
              <a:gd name="connsiteX0" fmla="*/ 678231 w 678231"/>
              <a:gd name="connsiteY0" fmla="*/ 0 h 1477574"/>
              <a:gd name="connsiteX1" fmla="*/ 678231 w 678231"/>
              <a:gd name="connsiteY1" fmla="*/ 1477574 h 1477574"/>
              <a:gd name="connsiteX2" fmla="*/ 0 w 678231"/>
              <a:gd name="connsiteY2" fmla="*/ 1477574 h 1477574"/>
              <a:gd name="connsiteX3" fmla="*/ 678231 w 678231"/>
              <a:gd name="connsiteY3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231" h="1477574">
                <a:moveTo>
                  <a:pt x="678231" y="0"/>
                </a:moveTo>
                <a:lnTo>
                  <a:pt x="678231" y="1477574"/>
                </a:lnTo>
                <a:lnTo>
                  <a:pt x="0" y="1477574"/>
                </a:lnTo>
                <a:lnTo>
                  <a:pt x="678231" y="0"/>
                </a:lnTo>
                <a:close/>
              </a:path>
            </a:pathLst>
          </a:custGeom>
          <a:solidFill>
            <a:srgbClr val="00589A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pic>
        <p:nvPicPr>
          <p:cNvPr id="12" name="Pilt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268" y="5221830"/>
            <a:ext cx="269736" cy="297031"/>
          </a:xfrm>
          <a:prstGeom prst="rect">
            <a:avLst/>
          </a:prstGeom>
        </p:spPr>
      </p:pic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345332"/>
            <a:ext cx="4038600" cy="2828396"/>
          </a:xfrm>
        </p:spPr>
        <p:txBody>
          <a:bodyPr>
            <a:normAutofit/>
          </a:bodyPr>
          <a:lstStyle>
            <a:lvl1pPr marL="402325" indent="-402325">
              <a:buClr>
                <a:srgbClr val="00589A"/>
              </a:buClr>
              <a:buFont typeface="Myriad Pro" pitchFamily="34" charset="0"/>
              <a:buChar char="•"/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345332"/>
            <a:ext cx="4038600" cy="2828396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13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016740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 + pilt pare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5194920" cy="9525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12" name="Pildi kohatäide 4"/>
          <p:cNvSpPr>
            <a:spLocks noGrp="1"/>
          </p:cNvSpPr>
          <p:nvPr>
            <p:ph type="pic" sz="quarter" idx="10"/>
          </p:nvPr>
        </p:nvSpPr>
        <p:spPr>
          <a:xfrm>
            <a:off x="6228184" y="180900"/>
            <a:ext cx="2736304" cy="5353200"/>
          </a:xfrm>
          <a:gradFill>
            <a:gsLst>
              <a:gs pos="0">
                <a:schemeClr val="bg1">
                  <a:lumMod val="95000"/>
                </a:schemeClr>
              </a:gs>
              <a:gs pos="50000">
                <a:srgbClr val="F2F2F2"/>
              </a:gs>
              <a:gs pos="100000">
                <a:schemeClr val="bg1">
                  <a:lumMod val="95000"/>
                  <a:alpha val="0"/>
                </a:schemeClr>
              </a:gs>
            </a:gsLst>
            <a:lin ang="2700000" scaled="1"/>
          </a:gradFill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r>
              <a:rPr lang="et-EE"/>
              <a:t>Pildi lisamiseks klõpsake ikooni</a:t>
            </a:r>
          </a:p>
        </p:txBody>
      </p:sp>
      <p:sp>
        <p:nvSpPr>
          <p:cNvPr id="13" name="Sisu kohatäide 2"/>
          <p:cNvSpPr>
            <a:spLocks noGrp="1"/>
          </p:cNvSpPr>
          <p:nvPr>
            <p:ph idx="1"/>
          </p:nvPr>
        </p:nvSpPr>
        <p:spPr>
          <a:xfrm>
            <a:off x="467544" y="1333502"/>
            <a:ext cx="5194920" cy="3771636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31170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t-EE"/>
              <a:t>Muutke tiitli laadi</a:t>
            </a:r>
          </a:p>
        </p:txBody>
      </p:sp>
      <p:sp>
        <p:nvSpPr>
          <p:cNvPr id="3" name="Vabakuju 2"/>
          <p:cNvSpPr/>
          <p:nvPr userDrawn="1"/>
        </p:nvSpPr>
        <p:spPr>
          <a:xfrm>
            <a:off x="7692598" y="4872150"/>
            <a:ext cx="1453380" cy="850419"/>
          </a:xfrm>
          <a:custGeom>
            <a:avLst/>
            <a:gdLst>
              <a:gd name="connsiteX0" fmla="*/ 1725854 w 2525197"/>
              <a:gd name="connsiteY0" fmla="*/ 0 h 1477574"/>
              <a:gd name="connsiteX1" fmla="*/ 2525197 w 2525197"/>
              <a:gd name="connsiteY1" fmla="*/ 333060 h 1477574"/>
              <a:gd name="connsiteX2" fmla="*/ 2525197 w 2525197"/>
              <a:gd name="connsiteY2" fmla="*/ 1477574 h 1477574"/>
              <a:gd name="connsiteX3" fmla="*/ 0 w 2525197"/>
              <a:gd name="connsiteY3" fmla="*/ 1477574 h 1477574"/>
              <a:gd name="connsiteX4" fmla="*/ 1725854 w 2525197"/>
              <a:gd name="connsiteY4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5197" h="1477574">
                <a:moveTo>
                  <a:pt x="1725854" y="0"/>
                </a:moveTo>
                <a:lnTo>
                  <a:pt x="2525197" y="333060"/>
                </a:lnTo>
                <a:lnTo>
                  <a:pt x="2525197" y="1477574"/>
                </a:lnTo>
                <a:lnTo>
                  <a:pt x="0" y="1477574"/>
                </a:lnTo>
                <a:lnTo>
                  <a:pt x="1725854" y="0"/>
                </a:lnTo>
                <a:close/>
              </a:path>
            </a:pathLst>
          </a:custGeom>
          <a:gradFill flip="none" rotWithShape="1">
            <a:gsLst>
              <a:gs pos="0">
                <a:srgbClr val="00589A"/>
              </a:gs>
              <a:gs pos="100000">
                <a:srgbClr val="0068B4">
                  <a:alpha val="84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4" name="Vabakuju 3"/>
          <p:cNvSpPr/>
          <p:nvPr userDrawn="1"/>
        </p:nvSpPr>
        <p:spPr>
          <a:xfrm>
            <a:off x="8152660" y="2425452"/>
            <a:ext cx="993317" cy="3297116"/>
          </a:xfrm>
          <a:custGeom>
            <a:avLst/>
            <a:gdLst>
              <a:gd name="connsiteX0" fmla="*/ 1725854 w 1725854"/>
              <a:gd name="connsiteY0" fmla="*/ 0 h 5728626"/>
              <a:gd name="connsiteX1" fmla="*/ 1719798 w 1725854"/>
              <a:gd name="connsiteY1" fmla="*/ 5728626 h 5728626"/>
              <a:gd name="connsiteX2" fmla="*/ 0 w 1725854"/>
              <a:gd name="connsiteY2" fmla="*/ 5728626 h 5728626"/>
              <a:gd name="connsiteX3" fmla="*/ 1725854 w 1725854"/>
              <a:gd name="connsiteY3" fmla="*/ 0 h 572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5854" h="5728626">
                <a:moveTo>
                  <a:pt x="1725854" y="0"/>
                </a:moveTo>
                <a:cubicBezTo>
                  <a:pt x="1723835" y="1909542"/>
                  <a:pt x="1721817" y="3819084"/>
                  <a:pt x="1719798" y="5728626"/>
                </a:cubicBezTo>
                <a:lnTo>
                  <a:pt x="0" y="5728626"/>
                </a:lnTo>
                <a:lnTo>
                  <a:pt x="1725854" y="0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5" name="Vabakuju 4"/>
          <p:cNvSpPr/>
          <p:nvPr userDrawn="1"/>
        </p:nvSpPr>
        <p:spPr>
          <a:xfrm>
            <a:off x="7532274" y="3457110"/>
            <a:ext cx="1613704" cy="2265460"/>
          </a:xfrm>
          <a:custGeom>
            <a:avLst/>
            <a:gdLst>
              <a:gd name="connsiteX0" fmla="*/ 0 w 2803756"/>
              <a:gd name="connsiteY0" fmla="*/ 3936159 h 3936159"/>
              <a:gd name="connsiteX1" fmla="*/ 2803756 w 2803756"/>
              <a:gd name="connsiteY1" fmla="*/ 0 h 3936159"/>
              <a:gd name="connsiteX2" fmla="*/ 1962024 w 2803756"/>
              <a:gd name="connsiteY2" fmla="*/ 3936159 h 3936159"/>
              <a:gd name="connsiteX3" fmla="*/ 0 w 2803756"/>
              <a:gd name="connsiteY3" fmla="*/ 3936159 h 3936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03756" h="3936159">
                <a:moveTo>
                  <a:pt x="0" y="3936159"/>
                </a:moveTo>
                <a:lnTo>
                  <a:pt x="2803756" y="0"/>
                </a:lnTo>
                <a:lnTo>
                  <a:pt x="1962024" y="3936159"/>
                </a:lnTo>
                <a:lnTo>
                  <a:pt x="0" y="3936159"/>
                </a:lnTo>
                <a:close/>
              </a:path>
            </a:pathLst>
          </a:custGeom>
          <a:solidFill>
            <a:srgbClr val="00589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6" name="Vabakuju 5"/>
          <p:cNvSpPr/>
          <p:nvPr userDrawn="1"/>
        </p:nvSpPr>
        <p:spPr>
          <a:xfrm>
            <a:off x="7448627" y="4582869"/>
            <a:ext cx="1697352" cy="1139700"/>
          </a:xfrm>
          <a:custGeom>
            <a:avLst/>
            <a:gdLst>
              <a:gd name="connsiteX0" fmla="*/ 0 w 2949091"/>
              <a:gd name="connsiteY0" fmla="*/ 750898 h 1980191"/>
              <a:gd name="connsiteX1" fmla="*/ 2949091 w 2949091"/>
              <a:gd name="connsiteY1" fmla="*/ 0 h 1980191"/>
              <a:gd name="connsiteX2" fmla="*/ 2943035 w 2949091"/>
              <a:gd name="connsiteY2" fmla="*/ 1580519 h 1980191"/>
              <a:gd name="connsiteX3" fmla="*/ 2331417 w 2949091"/>
              <a:gd name="connsiteY3" fmla="*/ 1980191 h 1980191"/>
              <a:gd name="connsiteX4" fmla="*/ 308837 w 2949091"/>
              <a:gd name="connsiteY4" fmla="*/ 1974135 h 1980191"/>
              <a:gd name="connsiteX5" fmla="*/ 0 w 2949091"/>
              <a:gd name="connsiteY5" fmla="*/ 750898 h 198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49091" h="1980191">
                <a:moveTo>
                  <a:pt x="0" y="750898"/>
                </a:moveTo>
                <a:lnTo>
                  <a:pt x="2949091" y="0"/>
                </a:lnTo>
                <a:cubicBezTo>
                  <a:pt x="2947072" y="526840"/>
                  <a:pt x="2945054" y="1053679"/>
                  <a:pt x="2943035" y="1580519"/>
                </a:cubicBezTo>
                <a:lnTo>
                  <a:pt x="2331417" y="1980191"/>
                </a:lnTo>
                <a:lnTo>
                  <a:pt x="308837" y="1974135"/>
                </a:lnTo>
                <a:lnTo>
                  <a:pt x="0" y="750898"/>
                </a:lnTo>
                <a:close/>
              </a:path>
            </a:pathLst>
          </a:custGeom>
          <a:solidFill>
            <a:srgbClr val="0068B4">
              <a:alpha val="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7" name="Vabakuju 6"/>
          <p:cNvSpPr/>
          <p:nvPr userDrawn="1"/>
        </p:nvSpPr>
        <p:spPr>
          <a:xfrm>
            <a:off x="7811097" y="5283417"/>
            <a:ext cx="1334880" cy="439151"/>
          </a:xfrm>
          <a:custGeom>
            <a:avLst/>
            <a:gdLst>
              <a:gd name="connsiteX0" fmla="*/ 1556297 w 2319306"/>
              <a:gd name="connsiteY0" fmla="*/ 0 h 763009"/>
              <a:gd name="connsiteX1" fmla="*/ 2319306 w 2319306"/>
              <a:gd name="connsiteY1" fmla="*/ 763009 h 763009"/>
              <a:gd name="connsiteX2" fmla="*/ 0 w 2319306"/>
              <a:gd name="connsiteY2" fmla="*/ 763009 h 763009"/>
              <a:gd name="connsiteX3" fmla="*/ 1556297 w 2319306"/>
              <a:gd name="connsiteY3" fmla="*/ 0 h 763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19306" h="763009">
                <a:moveTo>
                  <a:pt x="1556297" y="0"/>
                </a:moveTo>
                <a:lnTo>
                  <a:pt x="2319306" y="763009"/>
                </a:lnTo>
                <a:lnTo>
                  <a:pt x="0" y="763009"/>
                </a:lnTo>
                <a:lnTo>
                  <a:pt x="1556297" y="0"/>
                </a:lnTo>
                <a:close/>
              </a:path>
            </a:pathLst>
          </a:custGeom>
          <a:solidFill>
            <a:srgbClr val="0068B4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8" name="Vabakuju 7"/>
          <p:cNvSpPr/>
          <p:nvPr userDrawn="1"/>
        </p:nvSpPr>
        <p:spPr>
          <a:xfrm>
            <a:off x="8602268" y="4213424"/>
            <a:ext cx="543710" cy="1509144"/>
          </a:xfrm>
          <a:custGeom>
            <a:avLst/>
            <a:gdLst>
              <a:gd name="connsiteX0" fmla="*/ 0 w 944678"/>
              <a:gd name="connsiteY0" fmla="*/ 0 h 2622087"/>
              <a:gd name="connsiteX1" fmla="*/ 351226 w 944678"/>
              <a:gd name="connsiteY1" fmla="*/ 2622087 h 2622087"/>
              <a:gd name="connsiteX2" fmla="*/ 944678 w 944678"/>
              <a:gd name="connsiteY2" fmla="*/ 2622087 h 2622087"/>
              <a:gd name="connsiteX3" fmla="*/ 944678 w 944678"/>
              <a:gd name="connsiteY3" fmla="*/ 981012 h 2622087"/>
              <a:gd name="connsiteX4" fmla="*/ 0 w 944678"/>
              <a:gd name="connsiteY4" fmla="*/ 0 h 2622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4678" h="2622087">
                <a:moveTo>
                  <a:pt x="0" y="0"/>
                </a:moveTo>
                <a:lnTo>
                  <a:pt x="351226" y="2622087"/>
                </a:lnTo>
                <a:lnTo>
                  <a:pt x="944678" y="2622087"/>
                </a:lnTo>
                <a:lnTo>
                  <a:pt x="944678" y="981012"/>
                </a:lnTo>
                <a:lnTo>
                  <a:pt x="0" y="0"/>
                </a:lnTo>
                <a:close/>
              </a:path>
            </a:pathLst>
          </a:custGeom>
          <a:solidFill>
            <a:srgbClr val="00589A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sp>
        <p:nvSpPr>
          <p:cNvPr id="9" name="Vabakuju 8"/>
          <p:cNvSpPr/>
          <p:nvPr userDrawn="1"/>
        </p:nvSpPr>
        <p:spPr>
          <a:xfrm>
            <a:off x="8755622" y="4872150"/>
            <a:ext cx="390356" cy="850420"/>
          </a:xfrm>
          <a:custGeom>
            <a:avLst/>
            <a:gdLst>
              <a:gd name="connsiteX0" fmla="*/ 678231 w 678231"/>
              <a:gd name="connsiteY0" fmla="*/ 0 h 1477574"/>
              <a:gd name="connsiteX1" fmla="*/ 678231 w 678231"/>
              <a:gd name="connsiteY1" fmla="*/ 1477574 h 1477574"/>
              <a:gd name="connsiteX2" fmla="*/ 0 w 678231"/>
              <a:gd name="connsiteY2" fmla="*/ 1477574 h 1477574"/>
              <a:gd name="connsiteX3" fmla="*/ 678231 w 678231"/>
              <a:gd name="connsiteY3" fmla="*/ 0 h 1477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8231" h="1477574">
                <a:moveTo>
                  <a:pt x="678231" y="0"/>
                </a:moveTo>
                <a:lnTo>
                  <a:pt x="678231" y="1477574"/>
                </a:lnTo>
                <a:lnTo>
                  <a:pt x="0" y="1477574"/>
                </a:lnTo>
                <a:lnTo>
                  <a:pt x="678231" y="0"/>
                </a:lnTo>
                <a:close/>
              </a:path>
            </a:pathLst>
          </a:custGeom>
          <a:solidFill>
            <a:srgbClr val="00589A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t-EE"/>
          </a:p>
        </p:txBody>
      </p:sp>
      <p:pic>
        <p:nvPicPr>
          <p:cNvPr id="10" name="Pil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268" y="5221830"/>
            <a:ext cx="269736" cy="297031"/>
          </a:xfrm>
          <a:prstGeom prst="rect">
            <a:avLst/>
          </a:prstGeom>
        </p:spPr>
      </p:pic>
      <p:sp>
        <p:nvSpPr>
          <p:cNvPr id="11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510896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231583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9525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et-EE"/>
              <a:t>Muutke tiitli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333502"/>
            <a:ext cx="8229600" cy="3771636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3505200" y="5296960"/>
            <a:ext cx="2133600" cy="304271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3FDEA-09B5-4ABC-98BC-DF0F986E070A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3799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4" r:id="rId2"/>
    <p:sldLayoutId id="2147483677" r:id="rId3"/>
    <p:sldLayoutId id="2147483659" r:id="rId4"/>
    <p:sldLayoutId id="2147483679" r:id="rId5"/>
    <p:sldLayoutId id="2147483680" r:id="rId6"/>
  </p:sldLayoutIdLst>
  <p:transition spd="slow">
    <p:wipe/>
  </p:transition>
  <p:hf hdr="0" ftr="0" dt="0"/>
  <p:txStyles>
    <p:titleStyle>
      <a:lvl1pPr algn="l" defTabSz="1072866" rtl="0" eaLnBrk="1" latinLnBrk="0" hangingPunct="1">
        <a:spcBef>
          <a:spcPct val="0"/>
        </a:spcBef>
        <a:buNone/>
        <a:defRPr sz="4000" kern="1200" spc="-100" baseline="0">
          <a:solidFill>
            <a:srgbClr val="00589A"/>
          </a:solidFill>
          <a:latin typeface="+mj-lt"/>
          <a:ea typeface="+mj-ea"/>
          <a:cs typeface="+mj-cs"/>
        </a:defRPr>
      </a:lvl1pPr>
    </p:titleStyle>
    <p:bodyStyle>
      <a:lvl1pPr marL="402325" indent="-402325" algn="l" defTabSz="1072866" rtl="0" eaLnBrk="1" latinLnBrk="0" hangingPunct="1">
        <a:spcBef>
          <a:spcPct val="20000"/>
        </a:spcBef>
        <a:buClr>
          <a:srgbClr val="00589A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871703" indent="-335270" algn="l" defTabSz="1072866" rtl="0" eaLnBrk="1" latinLnBrk="0" hangingPunct="1">
        <a:spcBef>
          <a:spcPct val="20000"/>
        </a:spcBef>
        <a:buClr>
          <a:srgbClr val="00589A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41082" indent="-268216" algn="l" defTabSz="1072866" rtl="0" eaLnBrk="1" latinLnBrk="0" hangingPunct="1">
        <a:spcBef>
          <a:spcPct val="20000"/>
        </a:spcBef>
        <a:buClr>
          <a:srgbClr val="00589A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515" indent="-268216" algn="l" defTabSz="1072866" rtl="0" eaLnBrk="1" latinLnBrk="0" hangingPunct="1">
        <a:spcBef>
          <a:spcPct val="20000"/>
        </a:spcBef>
        <a:buClr>
          <a:srgbClr val="00589A"/>
        </a:buClr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947" indent="-268216" algn="l" defTabSz="1072866" rtl="0" eaLnBrk="1" latinLnBrk="0" hangingPunct="1">
        <a:spcBef>
          <a:spcPct val="20000"/>
        </a:spcBef>
        <a:buClr>
          <a:srgbClr val="00589A"/>
        </a:buClr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380" indent="-268216" algn="l" defTabSz="10728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813" indent="-268216" algn="l" defTabSz="10728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3246" indent="-268216" algn="l" defTabSz="10728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678" indent="-268216" algn="l" defTabSz="10728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433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866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298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731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64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597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5029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1462" algn="l" defTabSz="10728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innove.ee/eurotoetused/oigusaktid/" TargetMode="External"/><Relationship Id="rId7" Type="http://schemas.openxmlformats.org/officeDocument/2006/relationships/hyperlink" Target="https://www.innove.ee/wp-content/uploads/2018/05/Seletuskiri-uudsed.pdf" TargetMode="External"/><Relationship Id="rId2" Type="http://schemas.openxmlformats.org/officeDocument/2006/relationships/hyperlink" Target="https://www.innove.ee/eurotoetused/taotlejale/lahendused-sotsiaalvaldkonna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nove.ee/wp-content/uploads/2017/10/Seletuskiri_HK.pdf" TargetMode="External"/><Relationship Id="rId5" Type="http://schemas.openxmlformats.org/officeDocument/2006/relationships/hyperlink" Target="https://www.riigiteataja.ee/akt/125052018026" TargetMode="External"/><Relationship Id="rId4" Type="http://schemas.openxmlformats.org/officeDocument/2006/relationships/hyperlink" Target="https://www.riigiteataja.ee/akt/110062016001" TargetMode="External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igiteataja.ee/akt/120122017007?leiaKehti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53752" y="1273324"/>
            <a:ext cx="4932040" cy="25922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t-EE" altLang="et-EE" dirty="0">
                <a:latin typeface="Myriad Pro" charset="0"/>
                <a:cs typeface="Myriad Pro" charset="0"/>
              </a:rPr>
              <a:t>“</a:t>
            </a:r>
            <a:r>
              <a:rPr lang="et-EE" altLang="et-EE" sz="3100" dirty="0">
                <a:latin typeface="Myriad Pro" charset="0"/>
                <a:cs typeface="Myriad Pro" charset="0"/>
              </a:rPr>
              <a:t>Tööturul osalemist toetavad hoolekandeteenused“</a:t>
            </a:r>
            <a:br>
              <a:rPr lang="et-EE" altLang="et-EE" sz="3100" dirty="0">
                <a:latin typeface="Myriad Pro" charset="0"/>
                <a:cs typeface="Myriad Pro" charset="0"/>
              </a:rPr>
            </a:br>
            <a:r>
              <a:rPr lang="et-EE" altLang="et-EE" sz="3100" dirty="0" smtClean="0">
                <a:latin typeface="Myriad Pro" charset="0"/>
                <a:cs typeface="Myriad Pro" charset="0"/>
              </a:rPr>
              <a:t>toetuse andmise </a:t>
            </a:r>
            <a:r>
              <a:rPr lang="et-EE" altLang="et-EE" sz="3100" dirty="0" smtClean="0">
                <a:latin typeface="Myriad Pro" charset="0"/>
              </a:rPr>
              <a:t>tingimused uudsete lahenduste väljatöötamiseks ja elluviimiseks sotsiaalvaldkonnas</a:t>
            </a:r>
            <a:r>
              <a:rPr lang="et-EE" altLang="et-EE" dirty="0" smtClean="0">
                <a:latin typeface="Myriad Pro" charset="0"/>
              </a:rPr>
              <a:t> </a:t>
            </a:r>
            <a:r>
              <a:rPr lang="et-EE" altLang="et-EE" dirty="0">
                <a:latin typeface="Myriad Pro" charset="0"/>
              </a:rPr>
              <a:t/>
            </a:r>
            <a:br>
              <a:rPr lang="et-EE" altLang="et-EE" dirty="0">
                <a:latin typeface="Myriad Pro" charset="0"/>
              </a:rPr>
            </a:br>
            <a:r>
              <a:rPr lang="et-EE" altLang="et-EE" dirty="0">
                <a:latin typeface="Myriad Pro" charset="0"/>
              </a:rPr>
              <a:t/>
            </a:r>
            <a:br>
              <a:rPr lang="et-EE" altLang="et-EE" dirty="0">
                <a:latin typeface="Myriad Pro" charset="0"/>
              </a:rPr>
            </a:br>
            <a:endParaRPr lang="et-EE" sz="3100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t-EE" altLang="et-EE" dirty="0">
                <a:latin typeface="Myriad Pro" charset="0"/>
              </a:rPr>
              <a:t>Ülle Luide</a:t>
            </a:r>
          </a:p>
          <a:p>
            <a:pPr>
              <a:defRPr/>
            </a:pPr>
            <a:r>
              <a:rPr lang="et-EE" altLang="et-EE" dirty="0">
                <a:latin typeface="Myriad Pro" charset="0"/>
              </a:rPr>
              <a:t>tööelu keskuse juht </a:t>
            </a:r>
          </a:p>
          <a:p>
            <a:pPr>
              <a:defRPr/>
            </a:pPr>
            <a:r>
              <a:rPr lang="et-EE" altLang="et-EE" dirty="0">
                <a:latin typeface="Myriad Pro" charset="0"/>
              </a:rPr>
              <a:t>Sihtasutus </a:t>
            </a:r>
            <a:r>
              <a:rPr lang="et-EE" altLang="et-EE" dirty="0" err="1">
                <a:latin typeface="Myriad Pro" charset="0"/>
              </a:rPr>
              <a:t>Innove</a:t>
            </a:r>
            <a:endParaRPr lang="et-EE" altLang="et-EE" dirty="0">
              <a:latin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89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 flipH="1">
            <a:off x="8686799" y="1057300"/>
            <a:ext cx="45719" cy="124064"/>
          </a:xfrm>
        </p:spPr>
        <p:txBody>
          <a:bodyPr>
            <a:normAutofit fontScale="90000"/>
          </a:bodyPr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265212"/>
            <a:ext cx="8229600" cy="4839926"/>
          </a:xfrm>
        </p:spPr>
        <p:txBody>
          <a:bodyPr/>
          <a:lstStyle/>
          <a:p>
            <a:pPr marL="0" indent="0">
              <a:buNone/>
            </a:pPr>
            <a:endParaRPr lang="et-EE" altLang="et-EE" b="1" dirty="0">
              <a:solidFill>
                <a:srgbClr val="135AA6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et-EE" altLang="et-EE" b="1" dirty="0">
                <a:solidFill>
                  <a:srgbClr val="135AA6"/>
                </a:solidFill>
                <a:latin typeface="Verdana" panose="020B0604030504040204" pitchFamily="34" charset="0"/>
              </a:rPr>
              <a:t>Taotluse  rahuldamise otsuse  muutmine ja kehtetuks  tunnistamine</a:t>
            </a:r>
            <a:r>
              <a:rPr lang="et-EE" altLang="et-EE" dirty="0">
                <a:solidFill>
                  <a:srgbClr val="135AA6"/>
                </a:solidFill>
                <a:latin typeface="Verdana" panose="020B0604030504040204" pitchFamily="34" charset="0"/>
              </a:rPr>
              <a:t/>
            </a:r>
            <a:br>
              <a:rPr lang="et-EE" altLang="et-EE" dirty="0">
                <a:solidFill>
                  <a:srgbClr val="135AA6"/>
                </a:solidFill>
                <a:latin typeface="Verdana" panose="020B0604030504040204" pitchFamily="34" charset="0"/>
              </a:rPr>
            </a:br>
            <a:endParaRPr lang="et-EE" altLang="et-EE" b="1" dirty="0">
              <a:solidFill>
                <a:srgbClr val="135AA6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et-EE" altLang="et-EE" b="1" dirty="0">
                <a:solidFill>
                  <a:srgbClr val="135AA6"/>
                </a:solidFill>
                <a:latin typeface="Verdana" panose="020B0604030504040204" pitchFamily="34" charset="0"/>
              </a:rPr>
              <a:t>Aruannete esitamine  ja toetuse maksmise tingimused</a:t>
            </a:r>
          </a:p>
          <a:p>
            <a:endParaRPr lang="et-EE" b="1" dirty="0">
              <a:solidFill>
                <a:srgbClr val="135AA6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et-EE" b="1" dirty="0">
                <a:solidFill>
                  <a:srgbClr val="135AA6"/>
                </a:solidFill>
                <a:latin typeface="Verdana" panose="020B0604030504040204" pitchFamily="34" charset="0"/>
              </a:rPr>
              <a:t>Toetuse saaja, partneri ja RÜ õigused ja kohustused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328053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238764" y="381002"/>
            <a:ext cx="5688632" cy="952500"/>
          </a:xfrm>
        </p:spPr>
        <p:txBody>
          <a:bodyPr>
            <a:noAutofit/>
          </a:bodyPr>
          <a:lstStyle/>
          <a:p>
            <a:r>
              <a:rPr lang="et-EE" altLang="et-EE" sz="3200" dirty="0" smtClean="0">
                <a:latin typeface="Myriad Pro" charset="0"/>
                <a:cs typeface="Myriad Pro" charset="0"/>
              </a:rPr>
              <a:t>Materjalid</a:t>
            </a:r>
            <a:r>
              <a:rPr lang="et-EE" altLang="et-EE" sz="3200" dirty="0" smtClean="0">
                <a:latin typeface="Myriad Pro" charset="0"/>
                <a:cs typeface="Myriad Pro" charset="0"/>
                <a:hlinkClick r:id="rId2"/>
              </a:rPr>
              <a:t> SA </a:t>
            </a:r>
            <a:r>
              <a:rPr lang="et-EE" altLang="et-EE" sz="3200" dirty="0" err="1" smtClean="0">
                <a:latin typeface="Myriad Pro" charset="0"/>
                <a:cs typeface="Myriad Pro" charset="0"/>
                <a:hlinkClick r:id="rId2"/>
              </a:rPr>
              <a:t>Innove</a:t>
            </a:r>
            <a:r>
              <a:rPr lang="et-EE" altLang="et-EE" sz="3200" dirty="0" smtClean="0">
                <a:latin typeface="Myriad Pro" charset="0"/>
                <a:cs typeface="Myriad Pro" charset="0"/>
                <a:hlinkClick r:id="rId2"/>
              </a:rPr>
              <a:t> veebilehel</a:t>
            </a:r>
            <a:r>
              <a:rPr lang="et-EE" altLang="et-EE" sz="3200" dirty="0">
                <a:latin typeface="Myriad Pro" charset="0"/>
                <a:cs typeface="Myriad Pro" charset="0"/>
              </a:rPr>
              <a:t/>
            </a:r>
            <a:br>
              <a:rPr lang="et-EE" altLang="et-EE" sz="3200" dirty="0">
                <a:latin typeface="Myriad Pro" charset="0"/>
                <a:cs typeface="Myriad Pro" charset="0"/>
              </a:rPr>
            </a:br>
            <a:endParaRPr lang="et-EE" sz="32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altLang="et-EE" dirty="0">
                <a:latin typeface="Myriad Pro" charset="0"/>
                <a:cs typeface="Myriad Pro" charset="0"/>
                <a:hlinkClick r:id="rId3"/>
              </a:rPr>
              <a:t>Õigusaktid ja infomaterjalid - </a:t>
            </a:r>
            <a:r>
              <a:rPr lang="et-EE" altLang="et-EE" dirty="0" err="1">
                <a:latin typeface="Myriad Pro" charset="0"/>
                <a:cs typeface="Myriad Pro" charset="0"/>
                <a:hlinkClick r:id="rId3"/>
              </a:rPr>
              <a:t>Innove</a:t>
            </a:r>
            <a:endParaRPr lang="et-EE" altLang="et-EE" dirty="0">
              <a:latin typeface="Verdana" panose="020B0604030504040204" pitchFamily="34" charset="0"/>
              <a:hlinkClick r:id="rId4"/>
            </a:endParaRPr>
          </a:p>
          <a:p>
            <a:r>
              <a:rPr lang="et-EE" b="1" dirty="0" smtClean="0">
                <a:hlinkClick r:id="rId5"/>
              </a:rPr>
              <a:t>Meetme määrus</a:t>
            </a:r>
            <a:r>
              <a:rPr lang="et-EE" b="1" dirty="0" smtClean="0"/>
              <a:t> </a:t>
            </a:r>
            <a:r>
              <a:rPr lang="et-EE" b="1" dirty="0"/>
              <a:t>„Tööturul osalemist toetavad hoolekandeteenused” toetuse andmise tingimused uudsete lahenduste väljatöötamiseks ja elluviimiseks sotsiaalvaldkonnas</a:t>
            </a:r>
            <a:endParaRPr lang="et-EE" dirty="0" smtClean="0">
              <a:hlinkClick r:id="rId6"/>
            </a:endParaRPr>
          </a:p>
          <a:p>
            <a:r>
              <a:rPr lang="et-EE" dirty="0" smtClean="0">
                <a:hlinkClick r:id="rId7"/>
              </a:rPr>
              <a:t>Määruse seletuskiri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11</a:t>
            </a:fld>
            <a:endParaRPr lang="et-EE"/>
          </a:p>
        </p:txBody>
      </p:sp>
      <p:pic>
        <p:nvPicPr>
          <p:cNvPr id="5" name="Pilt 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50"/>
          <a:stretch/>
        </p:blipFill>
        <p:spPr bwMode="auto">
          <a:xfrm>
            <a:off x="4932040" y="3609602"/>
            <a:ext cx="2592867" cy="183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Pildiotsingu slaide ilmestavad pildid tulemu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44053"/>
            <a:ext cx="3600490" cy="1777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930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28864"/>
            <a:ext cx="8229600" cy="540404"/>
          </a:xfrm>
        </p:spPr>
        <p:txBody>
          <a:bodyPr>
            <a:normAutofit fontScale="90000"/>
          </a:bodyPr>
          <a:lstStyle/>
          <a:p>
            <a:r>
              <a:rPr lang="et-EE" altLang="et-EE" sz="3600" dirty="0">
                <a:latin typeface="Myriad Pro" charset="0"/>
                <a:cs typeface="Myriad Pro" charset="0"/>
              </a:rPr>
              <a:t>Määruse jaotus</a:t>
            </a:r>
            <a:endParaRPr lang="et-EE" sz="36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865179"/>
            <a:ext cx="8229600" cy="4335870"/>
          </a:xfrm>
        </p:spPr>
        <p:txBody>
          <a:bodyPr>
            <a:normAutofit fontScale="92500"/>
          </a:bodyPr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 err="1">
                <a:latin typeface="Verdana" panose="020B0604030504040204" pitchFamily="34" charset="0"/>
              </a:rPr>
              <a:t>Üldsätted</a:t>
            </a:r>
            <a:endParaRPr lang="et-EE" altLang="et-EE" sz="2400" dirty="0">
              <a:latin typeface="Verdana" panose="020B0604030504040204" pitchFamily="34" charset="0"/>
            </a:endParaRP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Toetatavad tegevused, abikõlblikud kulud ja toetuse osakaal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Nõuded taotlejale, partnerile ja taotlusele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Toetuse taotlemine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Taotluste menetlemine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Taotluse  rahuldamise otsuse  muutmine ja kehtetuks  tunnistamine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Aruannete esitamine  ja toetuse maksmise tingimused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t-EE" altLang="et-EE" sz="2400" dirty="0">
                <a:latin typeface="Verdana" panose="020B0604030504040204" pitchFamily="34" charset="0"/>
              </a:rPr>
              <a:t>Toetuse saaja, partneri </a:t>
            </a:r>
            <a:r>
              <a:rPr lang="et-EE" altLang="et-EE" sz="2400" dirty="0" smtClean="0">
                <a:latin typeface="Verdana" panose="020B0604030504040204" pitchFamily="34" charset="0"/>
              </a:rPr>
              <a:t>ja </a:t>
            </a:r>
            <a:r>
              <a:rPr lang="et-EE" altLang="et-EE" sz="2400" dirty="0">
                <a:latin typeface="Verdana" panose="020B0604030504040204" pitchFamily="34" charset="0"/>
              </a:rPr>
              <a:t>RÜ õigused ja  kohustused</a:t>
            </a:r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203730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altLang="et-EE" sz="3200" b="1" dirty="0" err="1">
                <a:latin typeface="Myriad Pro" charset="0"/>
                <a:cs typeface="Myriad Pro" charset="0"/>
              </a:rPr>
              <a:t>Üldsätted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t-EE" dirty="0"/>
              <a:t>Sätestatakse:</a:t>
            </a:r>
          </a:p>
          <a:p>
            <a:pPr>
              <a:defRPr/>
            </a:pPr>
            <a:r>
              <a:rPr lang="et-EE" dirty="0"/>
              <a:t>määruse reguleerimisala;</a:t>
            </a:r>
          </a:p>
          <a:p>
            <a:pPr>
              <a:defRPr/>
            </a:pPr>
            <a:r>
              <a:rPr lang="et-EE" b="1" dirty="0"/>
              <a:t>terminid</a:t>
            </a:r>
            <a:r>
              <a:rPr lang="et-EE" dirty="0"/>
              <a:t>; </a:t>
            </a:r>
          </a:p>
          <a:p>
            <a:pPr>
              <a:defRPr/>
            </a:pPr>
            <a:r>
              <a:rPr lang="et-EE" dirty="0"/>
              <a:t>rakendusüksus ja </a:t>
            </a:r>
            <a:r>
              <a:rPr lang="et-EE" dirty="0" smtClean="0"/>
              <a:t>–asutus</a:t>
            </a:r>
            <a:r>
              <a:rPr lang="et-EE" dirty="0"/>
              <a:t>;</a:t>
            </a:r>
          </a:p>
          <a:p>
            <a:pPr>
              <a:defRPr/>
            </a:pPr>
            <a:r>
              <a:rPr lang="et-EE" dirty="0"/>
              <a:t>vaiete </a:t>
            </a:r>
            <a:r>
              <a:rPr lang="et-EE" dirty="0" err="1"/>
              <a:t>menetleja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8895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251520" y="564626"/>
            <a:ext cx="8712968" cy="864096"/>
          </a:xfrm>
        </p:spPr>
        <p:txBody>
          <a:bodyPr>
            <a:noAutofit/>
          </a:bodyPr>
          <a:lstStyle/>
          <a:p>
            <a:r>
              <a:rPr lang="et-EE" altLang="et-EE" sz="2400" b="1" dirty="0">
                <a:latin typeface="Myriad Pro" charset="0"/>
                <a:cs typeface="Myriad Pro" charset="0"/>
              </a:rPr>
              <a:t>Toetatavad tegevused, abikõlblikud kulud ja toetuse osakaal (1)</a:t>
            </a:r>
            <a:r>
              <a:rPr lang="et-EE" altLang="et-EE" sz="3200" dirty="0">
                <a:latin typeface="Myriad Pro" charset="0"/>
                <a:cs typeface="Myriad Pro" charset="0"/>
              </a:rPr>
              <a:t/>
            </a:r>
            <a:br>
              <a:rPr lang="et-EE" altLang="et-EE" sz="3200" dirty="0">
                <a:latin typeface="Myriad Pro" charset="0"/>
                <a:cs typeface="Myriad Pro" charset="0"/>
              </a:rPr>
            </a:br>
            <a:endParaRPr lang="et-EE" sz="3200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633364"/>
            <a:ext cx="8507288" cy="41764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t-EE" sz="2000" u="sng" dirty="0"/>
              <a:t>Eesmärk</a:t>
            </a:r>
            <a:r>
              <a:rPr lang="et-EE" sz="2000" dirty="0"/>
              <a:t>: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t-EE" dirty="0"/>
              <a:t>inimese </a:t>
            </a:r>
            <a:r>
              <a:rPr lang="et-EE" b="1" dirty="0"/>
              <a:t>hoolduskoormuse vähendamine </a:t>
            </a:r>
            <a:r>
              <a:rPr lang="et-EE" dirty="0"/>
              <a:t>ning </a:t>
            </a:r>
            <a:r>
              <a:rPr lang="et-EE" b="1" dirty="0"/>
              <a:t>tööturule</a:t>
            </a:r>
            <a:r>
              <a:rPr lang="et-EE" dirty="0"/>
              <a:t> </a:t>
            </a:r>
            <a:r>
              <a:rPr lang="et-EE" b="1" dirty="0"/>
              <a:t>suundumise</a:t>
            </a:r>
            <a:r>
              <a:rPr lang="et-EE" dirty="0"/>
              <a:t> või tööturul </a:t>
            </a:r>
            <a:r>
              <a:rPr lang="et-EE" b="1" dirty="0"/>
              <a:t>jätkamise</a:t>
            </a:r>
            <a:r>
              <a:rPr lang="et-EE" dirty="0"/>
              <a:t> toetamine</a:t>
            </a:r>
            <a:r>
              <a:rPr lang="et-EE" dirty="0" smtClean="0"/>
              <a:t>;</a:t>
            </a:r>
            <a:endParaRPr lang="et-EE" dirty="0"/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t-EE" b="1" dirty="0"/>
              <a:t>erivajadusega inimese toimetuleku </a:t>
            </a:r>
            <a:r>
              <a:rPr lang="et-EE" dirty="0"/>
              <a:t>toetamine </a:t>
            </a:r>
            <a:r>
              <a:rPr lang="et-EE" b="1" dirty="0"/>
              <a:t>tööturule suundumisel </a:t>
            </a:r>
            <a:r>
              <a:rPr lang="et-EE" dirty="0"/>
              <a:t>või tööturul </a:t>
            </a:r>
            <a:r>
              <a:rPr lang="et-EE" b="1" dirty="0"/>
              <a:t>jätkamise võimekuse suurendamine</a:t>
            </a:r>
            <a:r>
              <a:rPr lang="et-EE" b="1" dirty="0" smtClean="0"/>
              <a:t> </a:t>
            </a:r>
          </a:p>
          <a:p>
            <a:r>
              <a:rPr lang="et-EE" altLang="et-EE" sz="2000" u="sng" dirty="0" smtClean="0"/>
              <a:t>Väljundnäitaja</a:t>
            </a:r>
            <a:r>
              <a:rPr lang="et-EE" altLang="et-EE" sz="2000" dirty="0" smtClean="0"/>
              <a:t> </a:t>
            </a:r>
            <a:r>
              <a:rPr lang="et-EE" altLang="et-EE" sz="2000" dirty="0"/>
              <a:t>on hoolekande teenuste saajate arv vähemalt </a:t>
            </a:r>
          </a:p>
          <a:p>
            <a:pPr marL="0" indent="0">
              <a:buNone/>
            </a:pPr>
            <a:r>
              <a:rPr lang="et-EE" altLang="et-EE" sz="2000" dirty="0"/>
              <a:t>       </a:t>
            </a:r>
            <a:r>
              <a:rPr lang="et-EE" altLang="et-EE" sz="2000" dirty="0" smtClean="0"/>
              <a:t>500 </a:t>
            </a:r>
            <a:r>
              <a:rPr lang="et-EE" altLang="et-EE" sz="2000" dirty="0"/>
              <a:t>inimest</a:t>
            </a:r>
            <a:r>
              <a:rPr lang="et-EE" altLang="et-EE" dirty="0"/>
              <a:t>.</a:t>
            </a:r>
          </a:p>
          <a:p>
            <a:pPr marL="0" indent="0">
              <a:buNone/>
            </a:pPr>
            <a:endParaRPr lang="et-EE" altLang="et-EE" u="sng" dirty="0">
              <a:latin typeface="Verdana" panose="020B0604030504040204" pitchFamily="34" charset="0"/>
            </a:endParaRPr>
          </a:p>
          <a:p>
            <a:pPr lvl="1">
              <a:defRPr/>
            </a:pPr>
            <a:endParaRPr lang="et-EE" sz="2400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762473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512" y="121196"/>
            <a:ext cx="8640960" cy="952500"/>
          </a:xfrm>
        </p:spPr>
        <p:txBody>
          <a:bodyPr>
            <a:normAutofit/>
          </a:bodyPr>
          <a:lstStyle/>
          <a:p>
            <a:r>
              <a:rPr lang="et-EE" altLang="et-EE" sz="2400" b="1" dirty="0">
                <a:latin typeface="Myriad Pro" charset="0"/>
                <a:cs typeface="Myriad Pro" charset="0"/>
              </a:rPr>
              <a:t>Toetatavad tegevused, abikõlblikud kulud ja toetuse osakaal (2)</a:t>
            </a:r>
            <a:endParaRPr lang="et-EE" sz="24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985292"/>
            <a:ext cx="8229600" cy="4536504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t-EE" dirty="0">
                <a:latin typeface="Verdana" panose="020B0604030504040204" pitchFamily="34" charset="0"/>
              </a:rPr>
              <a:t>Toetatavad </a:t>
            </a:r>
            <a:r>
              <a:rPr lang="et-EE" dirty="0" smtClean="0">
                <a:latin typeface="Verdana" panose="020B0604030504040204" pitchFamily="34" charset="0"/>
              </a:rPr>
              <a:t>tegevused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t-EE" dirty="0" smtClean="0"/>
              <a:t>Väiketoetusena </a:t>
            </a:r>
            <a:r>
              <a:rPr lang="et-EE" dirty="0"/>
              <a:t>toetatavad tegevused </a:t>
            </a:r>
            <a:r>
              <a:rPr lang="et-EE" dirty="0" smtClean="0"/>
              <a:t>(8 tegevust)</a:t>
            </a:r>
            <a:endParaRPr lang="et-EE" dirty="0">
              <a:latin typeface="Verdana" panose="020B0604030504040204" pitchFamily="34" charset="0"/>
            </a:endParaRPr>
          </a:p>
          <a:p>
            <a:r>
              <a:rPr lang="et-EE" altLang="et-EE" dirty="0" smtClean="0">
                <a:latin typeface="Verdana" panose="020B0604030504040204" pitchFamily="34" charset="0"/>
              </a:rPr>
              <a:t>Abikõlblikkuse periood:</a:t>
            </a:r>
            <a:endParaRPr lang="et-EE" altLang="et-EE" dirty="0"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et-EE" altLang="et-EE" dirty="0" smtClean="0"/>
              <a:t>Väiketoetuse </a:t>
            </a:r>
            <a:r>
              <a:rPr lang="et-EE" dirty="0"/>
              <a:t>projekti abikõlblikkuse perioodi kestus on maksimaalselt kuus </a:t>
            </a:r>
            <a:r>
              <a:rPr lang="et-EE" dirty="0" smtClean="0"/>
              <a:t>kuud</a:t>
            </a:r>
            <a:endParaRPr lang="et-EE" altLang="et-EE" dirty="0"/>
          </a:p>
          <a:p>
            <a:r>
              <a:rPr lang="et-EE" altLang="et-EE" dirty="0">
                <a:latin typeface="Verdana" panose="020B0604030504040204" pitchFamily="34" charset="0"/>
              </a:rPr>
              <a:t>Toetuse osakaal ja piirsummad: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dirty="0"/>
              <a:t>Väiketoetuse vähim summa on 15 000 eurot ja suurim summa </a:t>
            </a:r>
            <a:endParaRPr lang="et-EE" dirty="0" smtClean="0"/>
          </a:p>
          <a:p>
            <a:pPr marL="536433" lvl="1" indent="0">
              <a:buNone/>
            </a:pPr>
            <a:r>
              <a:rPr lang="et-EE" dirty="0" smtClean="0"/>
              <a:t>     40 </a:t>
            </a:r>
            <a:r>
              <a:rPr lang="et-EE" dirty="0"/>
              <a:t>000 eurot projekti </a:t>
            </a:r>
            <a:r>
              <a:rPr lang="et-EE" dirty="0" smtClean="0"/>
              <a:t>kohta ja </a:t>
            </a:r>
            <a:r>
              <a:rPr lang="et-EE" dirty="0"/>
              <a:t>maksimaalne </a:t>
            </a:r>
            <a:r>
              <a:rPr lang="et-EE" b="1" dirty="0"/>
              <a:t>osakaal </a:t>
            </a:r>
            <a:r>
              <a:rPr lang="et-EE" b="1" dirty="0" smtClean="0"/>
              <a:t>abikõlblikest</a:t>
            </a:r>
          </a:p>
          <a:p>
            <a:pPr marL="536433" lvl="1" indent="0">
              <a:buNone/>
            </a:pPr>
            <a:r>
              <a:rPr lang="et-EE" b="1" dirty="0" smtClean="0"/>
              <a:t>     kuludest </a:t>
            </a:r>
            <a:r>
              <a:rPr lang="et-EE" b="1" dirty="0"/>
              <a:t>on 85%</a:t>
            </a:r>
          </a:p>
          <a:p>
            <a:r>
              <a:rPr lang="et-EE" altLang="et-EE" dirty="0">
                <a:latin typeface="Verdana" panose="020B0604030504040204" pitchFamily="34" charset="0"/>
              </a:rPr>
              <a:t>Abikõlblikud kulud: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t-EE" altLang="et-EE" dirty="0">
                <a:latin typeface="Verdana" panose="020B0604030504040204" pitchFamily="34" charset="0"/>
              </a:rPr>
              <a:t>käesoleva määruse §-s 8 nimetatud tegevuste elluviimiseks vajalikud kulud, mis vastavad ühendmääruses ja käesolevas määruses sätestatud tingimustele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endParaRPr lang="et-EE" dirty="0"/>
          </a:p>
          <a:p>
            <a:pPr marL="536433" lvl="1" indent="0">
              <a:buNone/>
              <a:defRPr/>
            </a:pPr>
            <a:endParaRPr lang="et-EE" dirty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890426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95536" y="505761"/>
            <a:ext cx="8229600" cy="604290"/>
          </a:xfrm>
        </p:spPr>
        <p:txBody>
          <a:bodyPr>
            <a:normAutofit fontScale="90000"/>
          </a:bodyPr>
          <a:lstStyle/>
          <a:p>
            <a:r>
              <a:rPr lang="et-EE" altLang="et-EE" sz="2400" b="1" dirty="0">
                <a:latin typeface="Myriad Pro" charset="0"/>
                <a:cs typeface="Myriad Pro" charset="0"/>
              </a:rPr>
              <a:t>Toetatavad tegevused, abikõlblikud kulud ja toetuse osakaal </a:t>
            </a:r>
            <a:r>
              <a:rPr lang="et-EE" altLang="et-EE" sz="2400" b="1" dirty="0" smtClean="0">
                <a:latin typeface="Myriad Pro" charset="0"/>
                <a:cs typeface="Myriad Pro" charset="0"/>
              </a:rPr>
              <a:t>(3)</a:t>
            </a:r>
            <a:r>
              <a:rPr lang="et-EE" altLang="et-EE" b="1" dirty="0">
                <a:latin typeface="Myriad Pro" charset="0"/>
                <a:cs typeface="Myriad Pro" charset="0"/>
              </a:rPr>
              <a:t/>
            </a:r>
            <a:br>
              <a:rPr lang="et-EE" altLang="et-EE" b="1" dirty="0">
                <a:latin typeface="Myriad Pro" charset="0"/>
                <a:cs typeface="Myriad Pro" charset="0"/>
              </a:rPr>
            </a:b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110051"/>
            <a:ext cx="8568952" cy="42677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t-EE" sz="2400" dirty="0" smtClean="0"/>
              <a:t>Riigiabi:</a:t>
            </a:r>
          </a:p>
          <a:p>
            <a:pPr marL="0" indent="0">
              <a:buNone/>
              <a:defRPr/>
            </a:pPr>
            <a:r>
              <a:rPr lang="et-EE" sz="2400" dirty="0" smtClean="0"/>
              <a:t>väiketoetuse raames </a:t>
            </a:r>
            <a:r>
              <a:rPr lang="et-EE" sz="2400" dirty="0"/>
              <a:t>antav abi </a:t>
            </a:r>
            <a:r>
              <a:rPr lang="et-EE" sz="2400" dirty="0" smtClean="0"/>
              <a:t>on vähese tähtsusega abi kohaldatakse </a:t>
            </a:r>
            <a:r>
              <a:rPr lang="et-EE" sz="2400" dirty="0"/>
              <a:t>Euroopa Komisjoni määruse (EL) nr 1407/2013 sätestatud abi andmise tingimusi </a:t>
            </a:r>
            <a:r>
              <a:rPr lang="et-EE" sz="2400" dirty="0" smtClean="0"/>
              <a:t>ning </a:t>
            </a:r>
            <a:r>
              <a:rPr lang="et-EE" sz="2400" dirty="0"/>
              <a:t>järgitakse </a:t>
            </a:r>
            <a:r>
              <a:rPr lang="et-EE" sz="2400" dirty="0" smtClean="0">
                <a:solidFill>
                  <a:srgbClr val="0068B4"/>
                </a:solidFill>
                <a:hlinkClick r:id="rId2"/>
              </a:rPr>
              <a:t>konkurentsiseaduse</a:t>
            </a:r>
            <a:r>
              <a:rPr lang="et-EE" sz="2400" dirty="0" smtClean="0">
                <a:solidFill>
                  <a:srgbClr val="0068B4"/>
                </a:solidFill>
              </a:rPr>
              <a:t> </a:t>
            </a:r>
            <a:r>
              <a:rPr lang="et-EE" sz="2400" dirty="0"/>
              <a:t>§ 33 </a:t>
            </a:r>
            <a:r>
              <a:rPr lang="et-EE" sz="2400" dirty="0" smtClean="0"/>
              <a:t>sätestatut. </a:t>
            </a:r>
            <a:endParaRPr lang="et-EE" sz="2400" dirty="0"/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t-EE" sz="2000" b="1" dirty="0"/>
              <a:t>Ettevõtja</a:t>
            </a:r>
            <a:r>
              <a:rPr lang="et-EE" sz="2000" dirty="0"/>
              <a:t> konkurentsiseaduse </a:t>
            </a:r>
            <a:r>
              <a:rPr lang="et-EE" sz="2000" dirty="0" smtClean="0"/>
              <a:t>§ 2 </a:t>
            </a:r>
            <a:r>
              <a:rPr lang="et-EE" sz="2000" dirty="0"/>
              <a:t>tähenduses on äriühing, füüsilisest isikust ettevõtja või muu majandus- või kutsetegevuses osalev isik või juriidiliseks isikuks mitteolev ühendus või ettevõtja huvides tegutsev isik.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t-EE" sz="2000" dirty="0"/>
              <a:t>Riigiabiga on tegu kui antud abi vastab kõigile neljale tingimusele: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t-EE" dirty="0"/>
              <a:t>abi antakse </a:t>
            </a:r>
            <a:r>
              <a:rPr lang="et-EE" b="1" dirty="0"/>
              <a:t>riigi</a:t>
            </a:r>
            <a:r>
              <a:rPr lang="et-EE" dirty="0"/>
              <a:t>, linna või valla vahenditest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t-EE" dirty="0"/>
              <a:t>abi on </a:t>
            </a:r>
            <a:r>
              <a:rPr lang="et-EE" b="1" dirty="0"/>
              <a:t>suunatud</a:t>
            </a:r>
            <a:r>
              <a:rPr lang="et-EE" dirty="0"/>
              <a:t> ettevõtjale, ettevõtjate grupile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t-EE" dirty="0"/>
              <a:t>abi </a:t>
            </a:r>
            <a:r>
              <a:rPr lang="et-EE" b="1" dirty="0"/>
              <a:t>annab eelise </a:t>
            </a:r>
            <a:r>
              <a:rPr lang="et-EE" dirty="0"/>
              <a:t>abi saajale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t-EE" dirty="0"/>
              <a:t>abi </a:t>
            </a:r>
            <a:r>
              <a:rPr lang="et-EE" b="1" dirty="0"/>
              <a:t>moonutab</a:t>
            </a:r>
            <a:r>
              <a:rPr lang="et-EE" dirty="0"/>
              <a:t> või </a:t>
            </a:r>
            <a:r>
              <a:rPr lang="et-EE" b="1" dirty="0"/>
              <a:t>võib moonutada </a:t>
            </a:r>
            <a:r>
              <a:rPr lang="et-EE" dirty="0"/>
              <a:t>konkurentsi ja kaubandust EL riikide vahel. </a:t>
            </a:r>
            <a:endParaRPr lang="et-EE" dirty="0" smtClean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42247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331640" y="337220"/>
            <a:ext cx="7128792" cy="576064"/>
          </a:xfrm>
        </p:spPr>
        <p:txBody>
          <a:bodyPr>
            <a:noAutofit/>
          </a:bodyPr>
          <a:lstStyle/>
          <a:p>
            <a:r>
              <a:rPr lang="et-EE" altLang="et-EE" sz="2400" b="1" dirty="0">
                <a:latin typeface="Verdana" panose="020B0604030504040204" pitchFamily="34" charset="0"/>
                <a:cs typeface="Myriad Pro" charset="0"/>
              </a:rPr>
              <a:t>Nõuded taotlejale, partnerile ja </a:t>
            </a:r>
            <a:r>
              <a:rPr lang="et-EE" altLang="et-EE" sz="2400" b="1" dirty="0" smtClean="0">
                <a:latin typeface="Verdana" panose="020B0604030504040204" pitchFamily="34" charset="0"/>
                <a:cs typeface="Myriad Pro" charset="0"/>
              </a:rPr>
              <a:t>taotlusele</a:t>
            </a:r>
            <a:r>
              <a:rPr lang="et-EE" altLang="et-EE" sz="2400" b="1" dirty="0">
                <a:latin typeface="Myriad Pro" charset="0"/>
                <a:cs typeface="Myriad Pro" charset="0"/>
              </a:rPr>
              <a:t/>
            </a:r>
            <a:br>
              <a:rPr lang="et-EE" altLang="et-EE" sz="2400" b="1" dirty="0">
                <a:latin typeface="Myriad Pro" charset="0"/>
                <a:cs typeface="Myriad Pro" charset="0"/>
              </a:rPr>
            </a:br>
            <a:endParaRPr lang="et-EE" sz="2400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179512" y="985292"/>
            <a:ext cx="8856984" cy="44644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t-EE" altLang="et-EE" dirty="0">
                <a:latin typeface="Verdana" panose="020B0604030504040204" pitchFamily="34" charset="0"/>
              </a:rPr>
              <a:t>Nõuded taotlejale ja partnerid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t-EE" altLang="et-EE" dirty="0" smtClean="0">
                <a:latin typeface="Verdana" panose="020B0604030504040204" pitchFamily="34" charset="0"/>
              </a:rPr>
              <a:t>Taotlejaks või partneriks </a:t>
            </a:r>
            <a:r>
              <a:rPr lang="et-EE" altLang="et-EE" dirty="0">
                <a:latin typeface="Verdana" panose="020B0604030504040204" pitchFamily="34" charset="0"/>
              </a:rPr>
              <a:t>võib olla </a:t>
            </a:r>
            <a:endParaRPr lang="et-EE" altLang="et-EE" dirty="0" smtClean="0">
              <a:latin typeface="Verdana" panose="020B0604030504040204" pitchFamily="34" charset="0"/>
            </a:endParaRP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t-EE" altLang="et-EE" dirty="0" smtClean="0">
                <a:latin typeface="Verdana" panose="020B0604030504040204" pitchFamily="34" charset="0"/>
              </a:rPr>
              <a:t>Juriidiline </a:t>
            </a:r>
            <a:r>
              <a:rPr lang="et-EE" altLang="et-EE" dirty="0">
                <a:latin typeface="Verdana" panose="020B0604030504040204" pitchFamily="34" charset="0"/>
              </a:rPr>
              <a:t>isik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t-EE" altLang="et-EE" dirty="0" smtClean="0">
                <a:latin typeface="Verdana" panose="020B0604030504040204" pitchFamily="34" charset="0"/>
              </a:rPr>
              <a:t>Riigiasutus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r>
              <a:rPr lang="et-EE" altLang="et-EE" dirty="0" smtClean="0">
                <a:latin typeface="Verdana" panose="020B0604030504040204" pitchFamily="34" charset="0"/>
              </a:rPr>
              <a:t>Kohaliku omavalitsuse </a:t>
            </a:r>
            <a:r>
              <a:rPr lang="et-EE" altLang="et-EE" dirty="0">
                <a:latin typeface="Verdana" panose="020B0604030504040204" pitchFamily="34" charset="0"/>
              </a:rPr>
              <a:t>asutus</a:t>
            </a:r>
          </a:p>
          <a:p>
            <a:pPr lvl="2">
              <a:buFont typeface="Courier New" panose="02070309020205020404" pitchFamily="49" charset="0"/>
              <a:buChar char="o"/>
              <a:defRPr/>
            </a:pPr>
            <a:endParaRPr lang="et-EE" altLang="et-EE" dirty="0">
              <a:latin typeface="Verdan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t-EE" altLang="et-EE" dirty="0">
                <a:latin typeface="Verdana" panose="020B0604030504040204" pitchFamily="34" charset="0"/>
              </a:rPr>
              <a:t>Taotleja saab taotlusvooru esitada </a:t>
            </a:r>
            <a:r>
              <a:rPr lang="et-EE" altLang="et-EE" b="1" dirty="0">
                <a:latin typeface="Verdana" panose="020B0604030504040204" pitchFamily="34" charset="0"/>
              </a:rPr>
              <a:t>ühe taotluse</a:t>
            </a:r>
            <a:r>
              <a:rPr lang="et-EE" altLang="et-EE" dirty="0">
                <a:latin typeface="Verdana" panose="020B0604030504040204" pitchFamily="34" charset="0"/>
              </a:rPr>
              <a:t>.</a:t>
            </a:r>
          </a:p>
          <a:p>
            <a:pPr>
              <a:defRPr/>
            </a:pPr>
            <a:endParaRPr lang="et-EE" altLang="et-EE" u="sng" dirty="0">
              <a:latin typeface="Verdana" panose="020B0604030504040204" pitchFamily="34" charset="0"/>
            </a:endParaRPr>
          </a:p>
          <a:p>
            <a:pPr>
              <a:defRPr/>
            </a:pPr>
            <a:r>
              <a:rPr lang="et-EE" altLang="et-EE" dirty="0">
                <a:latin typeface="Verdana" panose="020B0604030504040204" pitchFamily="34" charset="0"/>
              </a:rPr>
              <a:t>Taotleja kohustused</a:t>
            </a:r>
          </a:p>
          <a:p>
            <a:pPr>
              <a:defRPr/>
            </a:pPr>
            <a:r>
              <a:rPr lang="et-EE" altLang="et-EE" dirty="0">
                <a:latin typeface="Verdana" panose="020B0604030504040204" pitchFamily="34" charset="0"/>
              </a:rPr>
              <a:t>Nõuded taotlusele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7</a:t>
            </a:fld>
            <a:endParaRPr lang="et-EE"/>
          </a:p>
        </p:txBody>
      </p:sp>
      <p:sp>
        <p:nvSpPr>
          <p:cNvPr id="5" name="Sisu kohatäide 2"/>
          <p:cNvSpPr txBox="1">
            <a:spLocks/>
          </p:cNvSpPr>
          <p:nvPr/>
        </p:nvSpPr>
        <p:spPr>
          <a:xfrm>
            <a:off x="179512" y="3598069"/>
            <a:ext cx="8083550" cy="4233862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>
            <a:lvl1pPr marL="402325" indent="-402325" algn="l" defTabSz="1072866" rtl="0" eaLnBrk="1" latinLnBrk="0" hangingPunct="1">
              <a:spcBef>
                <a:spcPct val="20000"/>
              </a:spcBef>
              <a:buClr>
                <a:srgbClr val="00589A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71703" indent="-335270" algn="l" defTabSz="1072866" rtl="0" eaLnBrk="1" latinLnBrk="0" hangingPunct="1">
              <a:spcBef>
                <a:spcPct val="20000"/>
              </a:spcBef>
              <a:buClr>
                <a:srgbClr val="00589A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41082" indent="-268216" algn="l" defTabSz="1072866" rtl="0" eaLnBrk="1" latinLnBrk="0" hangingPunct="1">
              <a:spcBef>
                <a:spcPct val="20000"/>
              </a:spcBef>
              <a:buClr>
                <a:srgbClr val="00589A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77515" indent="-268216" algn="l" defTabSz="1072866" rtl="0" eaLnBrk="1" latinLnBrk="0" hangingPunct="1">
              <a:spcBef>
                <a:spcPct val="20000"/>
              </a:spcBef>
              <a:buClr>
                <a:srgbClr val="00589A"/>
              </a:buClr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13947" indent="-268216" algn="l" defTabSz="1072866" rtl="0" eaLnBrk="1" latinLnBrk="0" hangingPunct="1">
              <a:spcBef>
                <a:spcPct val="20000"/>
              </a:spcBef>
              <a:buClr>
                <a:srgbClr val="00589A"/>
              </a:buClr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50380" indent="-268216" algn="l" defTabSz="10728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86813" indent="-268216" algn="l" defTabSz="10728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23246" indent="-268216" algn="l" defTabSz="10728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59678" indent="-268216" algn="l" defTabSz="107286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t-EE" altLang="et-EE" sz="20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552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27584" y="228864"/>
            <a:ext cx="7355160" cy="540404"/>
          </a:xfrm>
        </p:spPr>
        <p:txBody>
          <a:bodyPr>
            <a:normAutofit/>
          </a:bodyPr>
          <a:lstStyle/>
          <a:p>
            <a:r>
              <a:rPr lang="et-EE" sz="2400" b="1" dirty="0"/>
              <a:t>Toetuse</a:t>
            </a:r>
            <a:r>
              <a:rPr lang="et-EE" sz="2400" dirty="0"/>
              <a:t> </a:t>
            </a:r>
            <a:r>
              <a:rPr lang="et-EE" sz="2400" b="1" dirty="0"/>
              <a:t>taotlemine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769268"/>
            <a:ext cx="8229600" cy="4335870"/>
          </a:xfrm>
        </p:spPr>
        <p:txBody>
          <a:bodyPr>
            <a:normAutofit lnSpcReduction="10000"/>
          </a:bodyPr>
          <a:lstStyle/>
          <a:p>
            <a:r>
              <a:rPr lang="et-EE" altLang="et-EE" sz="2000" dirty="0">
                <a:latin typeface="Verdana" panose="020B0604030504040204" pitchFamily="34" charset="0"/>
              </a:rPr>
              <a:t>Taotlusvooru </a:t>
            </a:r>
            <a:r>
              <a:rPr lang="et-EE" altLang="et-EE" sz="2000" dirty="0" smtClean="0">
                <a:latin typeface="Verdana" panose="020B0604030504040204" pitchFamily="34" charset="0"/>
              </a:rPr>
              <a:t>avamine</a:t>
            </a:r>
          </a:p>
          <a:p>
            <a:pPr lvl="1"/>
            <a:r>
              <a:rPr lang="et-EE" altLang="et-EE" sz="1800" dirty="0" smtClean="0">
                <a:latin typeface="Verdana" panose="020B0604030504040204" pitchFamily="34" charset="0"/>
              </a:rPr>
              <a:t>Ajakava ja eelarve</a:t>
            </a:r>
            <a:endParaRPr lang="et-EE" altLang="et-EE" sz="1800" dirty="0">
              <a:latin typeface="Verdana" panose="020B0604030504040204" pitchFamily="34" charset="0"/>
            </a:endParaRPr>
          </a:p>
          <a:p>
            <a:r>
              <a:rPr lang="et-EE" altLang="et-EE" sz="2000" dirty="0">
                <a:latin typeface="Verdana" panose="020B0604030504040204" pitchFamily="34" charset="0"/>
              </a:rPr>
              <a:t>Toetuse taotlemise tähtaeg ja taotluse esitamise viis</a:t>
            </a:r>
            <a:r>
              <a:rPr lang="et-EE" altLang="et-EE" sz="2000" dirty="0" smtClean="0">
                <a:latin typeface="Verdana" panose="020B0604030504040204" pitchFamily="34" charset="0"/>
              </a:rPr>
              <a:t>.</a:t>
            </a:r>
          </a:p>
          <a:p>
            <a:pPr lvl="1"/>
            <a:r>
              <a:rPr lang="et-EE" sz="1800" dirty="0" smtClean="0"/>
              <a:t>Taotlus esitatakse </a:t>
            </a:r>
            <a:r>
              <a:rPr lang="et-EE" sz="1800" dirty="0"/>
              <a:t>e-toetuste keskkonna kaud</a:t>
            </a:r>
            <a:endParaRPr lang="et-EE" altLang="et-EE" sz="1800" dirty="0">
              <a:latin typeface="Verdana" panose="020B0604030504040204" pitchFamily="34" charset="0"/>
            </a:endParaRPr>
          </a:p>
          <a:p>
            <a:endParaRPr lang="et-EE" altLang="et-EE" dirty="0"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et-EE" altLang="et-EE" sz="2400" b="1" dirty="0">
                <a:solidFill>
                  <a:srgbClr val="135AA6"/>
                </a:solidFill>
                <a:latin typeface="Myriad Pro" charset="0"/>
              </a:rPr>
              <a:t>    Taotluste menetlemine</a:t>
            </a:r>
          </a:p>
          <a:p>
            <a:pPr marL="285750" indent="-285750">
              <a:defRPr/>
            </a:pPr>
            <a:r>
              <a:rPr lang="et-EE" altLang="et-EE" sz="2000" dirty="0">
                <a:latin typeface="Verdana" panose="020B0604030504040204" pitchFamily="34" charset="0"/>
              </a:rPr>
              <a:t>Taotluse menetlemine.</a:t>
            </a:r>
          </a:p>
          <a:p>
            <a:pPr marL="285750" indent="-285750">
              <a:defRPr/>
            </a:pPr>
            <a:r>
              <a:rPr lang="fi-FI" altLang="et-EE" sz="2000" dirty="0" err="1">
                <a:latin typeface="Verdana" panose="020B0604030504040204" pitchFamily="34" charset="0"/>
              </a:rPr>
              <a:t>Taotleja</a:t>
            </a:r>
            <a:r>
              <a:rPr lang="fi-FI" altLang="et-EE" sz="2000" dirty="0">
                <a:latin typeface="Verdana" panose="020B0604030504040204" pitchFamily="34" charset="0"/>
              </a:rPr>
              <a:t>, partneri ja </a:t>
            </a:r>
            <a:r>
              <a:rPr lang="fi-FI" altLang="et-EE" sz="2000" dirty="0" err="1">
                <a:latin typeface="Verdana" panose="020B0604030504040204" pitchFamily="34" charset="0"/>
              </a:rPr>
              <a:t>taotluse</a:t>
            </a:r>
            <a:r>
              <a:rPr lang="fi-FI" altLang="et-EE" sz="2000" dirty="0">
                <a:latin typeface="Verdana" panose="020B0604030504040204" pitchFamily="34" charset="0"/>
              </a:rPr>
              <a:t> </a:t>
            </a:r>
            <a:r>
              <a:rPr lang="fi-FI" altLang="et-EE" sz="2000" dirty="0" err="1">
                <a:latin typeface="Verdana" panose="020B0604030504040204" pitchFamily="34" charset="0"/>
              </a:rPr>
              <a:t>nõuetele</a:t>
            </a:r>
            <a:r>
              <a:rPr lang="fi-FI" altLang="et-EE" sz="2000" dirty="0">
                <a:latin typeface="Verdana" panose="020B0604030504040204" pitchFamily="34" charset="0"/>
              </a:rPr>
              <a:t> </a:t>
            </a:r>
            <a:r>
              <a:rPr lang="fi-FI" altLang="et-EE" sz="2000" dirty="0" err="1">
                <a:latin typeface="Verdana" panose="020B0604030504040204" pitchFamily="34" charset="0"/>
              </a:rPr>
              <a:t>vastavaks</a:t>
            </a:r>
            <a:r>
              <a:rPr lang="fi-FI" altLang="et-EE" sz="2000" dirty="0">
                <a:latin typeface="Verdana" panose="020B0604030504040204" pitchFamily="34" charset="0"/>
              </a:rPr>
              <a:t> tunnistamine</a:t>
            </a:r>
            <a:r>
              <a:rPr lang="et-EE" altLang="et-EE" sz="2000" dirty="0">
                <a:latin typeface="Verdana" panose="020B0604030504040204" pitchFamily="34" charset="0"/>
              </a:rPr>
              <a:t>.</a:t>
            </a:r>
          </a:p>
          <a:p>
            <a:pPr marL="285750" indent="-285750">
              <a:defRPr/>
            </a:pPr>
            <a:r>
              <a:rPr lang="fi-FI" sz="2000" dirty="0" err="1">
                <a:latin typeface="Verdana" panose="020B0604030504040204" pitchFamily="34" charset="0"/>
              </a:rPr>
              <a:t>Taotluste</a:t>
            </a:r>
            <a:r>
              <a:rPr lang="fi-FI" sz="2000" dirty="0">
                <a:latin typeface="Verdana" panose="020B0604030504040204" pitchFamily="34" charset="0"/>
              </a:rPr>
              <a:t> </a:t>
            </a:r>
            <a:r>
              <a:rPr lang="fi-FI" sz="2000" dirty="0" err="1">
                <a:latin typeface="Verdana" panose="020B0604030504040204" pitchFamily="34" charset="0"/>
              </a:rPr>
              <a:t>hindamine</a:t>
            </a:r>
            <a:r>
              <a:rPr lang="fi-FI" sz="2000" dirty="0">
                <a:latin typeface="Verdana" panose="020B0604030504040204" pitchFamily="34" charset="0"/>
              </a:rPr>
              <a:t>, </a:t>
            </a:r>
            <a:r>
              <a:rPr lang="fi-FI" sz="2000" dirty="0" err="1">
                <a:latin typeface="Verdana" panose="020B0604030504040204" pitchFamily="34" charset="0"/>
              </a:rPr>
              <a:t>valikukriteeriumid</a:t>
            </a:r>
            <a:r>
              <a:rPr lang="fi-FI" sz="2000" dirty="0">
                <a:latin typeface="Verdana" panose="020B0604030504040204" pitchFamily="34" charset="0"/>
              </a:rPr>
              <a:t> ja </a:t>
            </a:r>
            <a:r>
              <a:rPr lang="fi-FI" sz="2000" dirty="0" err="1">
                <a:latin typeface="Verdana" panose="020B0604030504040204" pitchFamily="34" charset="0"/>
              </a:rPr>
              <a:t>valiku</a:t>
            </a:r>
            <a:r>
              <a:rPr lang="fi-FI" sz="2000" dirty="0">
                <a:latin typeface="Verdana" panose="020B0604030504040204" pitchFamily="34" charset="0"/>
              </a:rPr>
              <a:t> </a:t>
            </a:r>
            <a:r>
              <a:rPr lang="fi-FI" sz="2000" dirty="0" err="1">
                <a:latin typeface="Verdana" panose="020B0604030504040204" pitchFamily="34" charset="0"/>
              </a:rPr>
              <a:t>kord</a:t>
            </a:r>
            <a:r>
              <a:rPr lang="et-EE" sz="2000" dirty="0">
                <a:latin typeface="Verdana" panose="020B0604030504040204" pitchFamily="34" charset="0"/>
              </a:rPr>
              <a:t>.</a:t>
            </a:r>
          </a:p>
          <a:p>
            <a:pPr marL="285750" indent="-285750">
              <a:defRPr/>
            </a:pPr>
            <a:r>
              <a:rPr lang="et-EE" sz="2000" dirty="0">
                <a:latin typeface="Verdana" panose="020B0604030504040204" pitchFamily="34" charset="0"/>
              </a:rPr>
              <a:t>Taotluse rahuldamine või rahuldamata jätmine.</a:t>
            </a:r>
          </a:p>
          <a:p>
            <a:pPr marL="285750" indent="-285750">
              <a:defRPr/>
            </a:pPr>
            <a:r>
              <a:rPr lang="et-EE" sz="2000" dirty="0">
                <a:latin typeface="Verdana" panose="020B0604030504040204" pitchFamily="34" charset="0"/>
              </a:rPr>
              <a:t>Taotluse osaline rahuldamine.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/>
              <a:pPr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53954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altLang="et-EE" sz="3100" b="1" dirty="0">
                <a:latin typeface="Verdana" panose="020B0604030504040204" pitchFamily="34" charset="0"/>
                <a:cs typeface="Myriad Pro" charset="0"/>
              </a:rPr>
              <a:t>Taotluste menetlemine</a:t>
            </a:r>
            <a:r>
              <a:rPr lang="et-EE" altLang="et-EE" dirty="0">
                <a:latin typeface="Verdana" panose="020B0604030504040204" pitchFamily="34" charset="0"/>
                <a:cs typeface="Myriad Pro" charset="0"/>
              </a:rPr>
              <a:t/>
            </a:r>
            <a:br>
              <a:rPr lang="et-EE" altLang="et-EE" dirty="0">
                <a:latin typeface="Verdana" panose="020B0604030504040204" pitchFamily="34" charset="0"/>
                <a:cs typeface="Myriad Pro" charset="0"/>
              </a:rPr>
            </a:b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A83FDEA-09B5-4ABC-98BC-DF0F986E070A}" type="slidenum">
              <a:rPr lang="et-EE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t-EE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Sisu kohatäid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6310455"/>
              </p:ext>
            </p:extLst>
          </p:nvPr>
        </p:nvGraphicFramePr>
        <p:xfrm>
          <a:off x="539552" y="1333502"/>
          <a:ext cx="7723188" cy="4249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3315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nove_p6hi">
  <a:themeElements>
    <a:clrScheme name="INNOVE">
      <a:dk1>
        <a:sysClr val="windowText" lastClr="000000"/>
      </a:dk1>
      <a:lt1>
        <a:sysClr val="window" lastClr="FFFFFF"/>
      </a:lt1>
      <a:dk2>
        <a:srgbClr val="003964"/>
      </a:dk2>
      <a:lt2>
        <a:srgbClr val="F2F2F2"/>
      </a:lt2>
      <a:accent1>
        <a:srgbClr val="003050"/>
      </a:accent1>
      <a:accent2>
        <a:srgbClr val="006BB4"/>
      </a:accent2>
      <a:accent3>
        <a:srgbClr val="CCE1F0"/>
      </a:accent3>
      <a:accent4>
        <a:srgbClr val="43B3FF"/>
      </a:accent4>
      <a:accent5>
        <a:srgbClr val="E8F1F8"/>
      </a:accent5>
      <a:accent6>
        <a:srgbClr val="0090F2"/>
      </a:accent6>
      <a:hlink>
        <a:srgbClr val="0090F2"/>
      </a:hlink>
      <a:folHlink>
        <a:srgbClr val="7F7F7F"/>
      </a:folHlink>
    </a:clrScheme>
    <a:fontScheme name="Innove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6AE7BB6D165848A510D44CACC887D0" ma:contentTypeVersion="0" ma:contentTypeDescription="Loo uus dokument" ma:contentTypeScope="" ma:versionID="9c85347306c2f8740baff172c62c22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882bb512c74b32f468b529da50cd0a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DEAEB2-6297-4B2E-BAC0-63696E5BD0F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BADC5CE-6F09-42A7-BF3A-278955D7D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E985637-B0EE-4340-8892-6A24DA1AAB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388</Words>
  <Application>Microsoft Office PowerPoint</Application>
  <PresentationFormat>Ekraaniseanss (16:10)</PresentationFormat>
  <Paragraphs>99</Paragraphs>
  <Slides>11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Myriad Pro</vt:lpstr>
      <vt:lpstr>Verdana</vt:lpstr>
      <vt:lpstr>Wingdings</vt:lpstr>
      <vt:lpstr>Innove_p6hi</vt:lpstr>
      <vt:lpstr>“Tööturul osalemist toetavad hoolekandeteenused“ toetuse andmise tingimused uudsete lahenduste väljatöötamiseks ja elluviimiseks sotsiaalvaldkonnas   </vt:lpstr>
      <vt:lpstr>Määruse jaotus</vt:lpstr>
      <vt:lpstr>Üldsätted</vt:lpstr>
      <vt:lpstr>Toetatavad tegevused, abikõlblikud kulud ja toetuse osakaal (1) </vt:lpstr>
      <vt:lpstr>Toetatavad tegevused, abikõlblikud kulud ja toetuse osakaal (2)</vt:lpstr>
      <vt:lpstr>Toetatavad tegevused, abikõlblikud kulud ja toetuse osakaal (3) </vt:lpstr>
      <vt:lpstr>Nõuded taotlejale, partnerile ja taotlusele </vt:lpstr>
      <vt:lpstr>Toetuse taotlemine</vt:lpstr>
      <vt:lpstr>Taotluste menetlemine </vt:lpstr>
      <vt:lpstr>PowerPointi esitlus</vt:lpstr>
      <vt:lpstr>Materjalid SA Innove veebilehel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Timo</dc:creator>
  <cp:lastModifiedBy>Ülle Luide</cp:lastModifiedBy>
  <cp:revision>39</cp:revision>
  <cp:lastPrinted>2018-03-13T10:14:55Z</cp:lastPrinted>
  <dcterms:created xsi:type="dcterms:W3CDTF">2017-03-10T18:48:23Z</dcterms:created>
  <dcterms:modified xsi:type="dcterms:W3CDTF">2018-07-03T12:51:33Z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0x0101004B6AE7BB6D165848A510D44CACC887D0</vt:lpwstr>
  </property>
</Properties>
</file>