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56" r:id="rId2"/>
    <p:sldId id="258" r:id="rId3"/>
    <p:sldId id="273" r:id="rId4"/>
    <p:sldId id="274" r:id="rId5"/>
    <p:sldId id="275" r:id="rId6"/>
    <p:sldId id="272" r:id="rId7"/>
  </p:sldIdLst>
  <p:sldSz cx="24380825" cy="13714413"/>
  <p:notesSz cx="6858000" cy="9144000"/>
  <p:defaultTextStyle>
    <a:defPPr>
      <a:defRPr lang="en-US"/>
    </a:defPPr>
    <a:lvl1pPr marL="0" algn="l" defTabSz="1828252" rtl="0" eaLnBrk="1" latinLnBrk="0" hangingPunct="1">
      <a:defRPr sz="3599" kern="1200">
        <a:solidFill>
          <a:schemeClr val="tx1"/>
        </a:solidFill>
        <a:latin typeface="+mn-lt"/>
        <a:ea typeface="+mn-ea"/>
        <a:cs typeface="+mn-cs"/>
      </a:defRPr>
    </a:lvl1pPr>
    <a:lvl2pPr marL="914127" algn="l" defTabSz="1828252" rtl="0" eaLnBrk="1" latinLnBrk="0" hangingPunct="1">
      <a:defRPr sz="3599" kern="1200">
        <a:solidFill>
          <a:schemeClr val="tx1"/>
        </a:solidFill>
        <a:latin typeface="+mn-lt"/>
        <a:ea typeface="+mn-ea"/>
        <a:cs typeface="+mn-cs"/>
      </a:defRPr>
    </a:lvl2pPr>
    <a:lvl3pPr marL="1828252" algn="l" defTabSz="1828252" rtl="0" eaLnBrk="1" latinLnBrk="0" hangingPunct="1">
      <a:defRPr sz="3599" kern="1200">
        <a:solidFill>
          <a:schemeClr val="tx1"/>
        </a:solidFill>
        <a:latin typeface="+mn-lt"/>
        <a:ea typeface="+mn-ea"/>
        <a:cs typeface="+mn-cs"/>
      </a:defRPr>
    </a:lvl3pPr>
    <a:lvl4pPr marL="2742379" algn="l" defTabSz="1828252" rtl="0" eaLnBrk="1" latinLnBrk="0" hangingPunct="1">
      <a:defRPr sz="3599" kern="1200">
        <a:solidFill>
          <a:schemeClr val="tx1"/>
        </a:solidFill>
        <a:latin typeface="+mn-lt"/>
        <a:ea typeface="+mn-ea"/>
        <a:cs typeface="+mn-cs"/>
      </a:defRPr>
    </a:lvl4pPr>
    <a:lvl5pPr marL="3656503" algn="l" defTabSz="1828252" rtl="0" eaLnBrk="1" latinLnBrk="0" hangingPunct="1">
      <a:defRPr sz="3599" kern="1200">
        <a:solidFill>
          <a:schemeClr val="tx1"/>
        </a:solidFill>
        <a:latin typeface="+mn-lt"/>
        <a:ea typeface="+mn-ea"/>
        <a:cs typeface="+mn-cs"/>
      </a:defRPr>
    </a:lvl5pPr>
    <a:lvl6pPr marL="4570628" algn="l" defTabSz="1828252" rtl="0" eaLnBrk="1" latinLnBrk="0" hangingPunct="1">
      <a:defRPr sz="3599" kern="1200">
        <a:solidFill>
          <a:schemeClr val="tx1"/>
        </a:solidFill>
        <a:latin typeface="+mn-lt"/>
        <a:ea typeface="+mn-ea"/>
        <a:cs typeface="+mn-cs"/>
      </a:defRPr>
    </a:lvl6pPr>
    <a:lvl7pPr marL="5484755" algn="l" defTabSz="1828252" rtl="0" eaLnBrk="1" latinLnBrk="0" hangingPunct="1">
      <a:defRPr sz="3599" kern="1200">
        <a:solidFill>
          <a:schemeClr val="tx1"/>
        </a:solidFill>
        <a:latin typeface="+mn-lt"/>
        <a:ea typeface="+mn-ea"/>
        <a:cs typeface="+mn-cs"/>
      </a:defRPr>
    </a:lvl7pPr>
    <a:lvl8pPr marL="6398880" algn="l" defTabSz="1828252" rtl="0" eaLnBrk="1" latinLnBrk="0" hangingPunct="1">
      <a:defRPr sz="3599" kern="1200">
        <a:solidFill>
          <a:schemeClr val="tx1"/>
        </a:solidFill>
        <a:latin typeface="+mn-lt"/>
        <a:ea typeface="+mn-ea"/>
        <a:cs typeface="+mn-cs"/>
      </a:defRPr>
    </a:lvl8pPr>
    <a:lvl9pPr marL="7313007" algn="l" defTabSz="1828252" rtl="0" eaLnBrk="1" latinLnBrk="0" hangingPunct="1">
      <a:defRPr sz="3599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F3C74"/>
    <a:srgbClr val="3EAF79"/>
    <a:srgbClr val="D8222C"/>
    <a:srgbClr val="FF0016"/>
    <a:srgbClr val="003096"/>
    <a:srgbClr val="20D17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976" autoAdjust="0"/>
    <p:restoredTop sz="94661" autoAdjust="0"/>
  </p:normalViewPr>
  <p:slideViewPr>
    <p:cSldViewPr snapToGrid="0">
      <p:cViewPr varScale="1">
        <p:scale>
          <a:sx n="14" d="100"/>
          <a:sy n="14" d="100"/>
        </p:scale>
        <p:origin x="106" y="12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101" d="100"/>
          <a:sy n="101" d="100"/>
        </p:scale>
        <p:origin x="2694" y="1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1D2BC0F-7084-4C9F-B157-046C3CBDF955}" type="datetimeFigureOut">
              <a:rPr lang="en-GB" smtClean="0"/>
              <a:t>17/02/2021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3D7DFC9-24E8-442D-BDAD-54B920CFC19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8000184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op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Plassholder for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6A57144-1CBB-4515-B696-16F63A0D6277}" type="datetimeFigureOut">
              <a:rPr lang="en-GB" smtClean="0"/>
              <a:t>17/02/2021</a:t>
            </a:fld>
            <a:endParaRPr lang="en-GB"/>
          </a:p>
        </p:txBody>
      </p:sp>
      <p:sp>
        <p:nvSpPr>
          <p:cNvPr id="4" name="Plassholder for lysbil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Plassholder for nota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b-NO" dirty="0" err="1"/>
              <a:t>Click</a:t>
            </a:r>
            <a:r>
              <a:rPr lang="nb-NO" dirty="0"/>
              <a:t> to </a:t>
            </a:r>
            <a:r>
              <a:rPr lang="nb-NO" dirty="0" err="1"/>
              <a:t>add</a:t>
            </a:r>
            <a:r>
              <a:rPr lang="nb-NO" dirty="0"/>
              <a:t> </a:t>
            </a:r>
            <a:r>
              <a:rPr lang="nb-NO" dirty="0" err="1"/>
              <a:t>text</a:t>
            </a:r>
            <a:endParaRPr lang="nb-NO" dirty="0"/>
          </a:p>
          <a:p>
            <a:pPr lvl="1"/>
            <a:r>
              <a:rPr lang="nb-NO" dirty="0"/>
              <a:t>Andre nivå</a:t>
            </a:r>
          </a:p>
          <a:p>
            <a:pPr lvl="2"/>
            <a:r>
              <a:rPr lang="nb-NO" dirty="0"/>
              <a:t>Tredje nivå</a:t>
            </a:r>
          </a:p>
          <a:p>
            <a:pPr lvl="3"/>
            <a:r>
              <a:rPr lang="nb-NO" dirty="0"/>
              <a:t>Fjerde nivå</a:t>
            </a:r>
          </a:p>
          <a:p>
            <a:pPr lvl="4"/>
            <a:r>
              <a:rPr lang="nb-NO" dirty="0"/>
              <a:t>Femte nivå</a:t>
            </a:r>
            <a:endParaRPr lang="en-GB" dirty="0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9DA259D-87B2-48A8-8896-0559A1CBD78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24601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828252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1pPr>
    <a:lvl2pPr marL="914127" algn="l" defTabSz="1828252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2pPr>
    <a:lvl3pPr marL="1828252" algn="l" defTabSz="1828252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3pPr>
    <a:lvl4pPr marL="2742379" algn="l" defTabSz="1828252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4pPr>
    <a:lvl5pPr marL="3656503" algn="l" defTabSz="1828252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5pPr>
    <a:lvl6pPr marL="4570628" algn="l" defTabSz="1828252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5484755" algn="l" defTabSz="1828252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6398880" algn="l" defTabSz="1828252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7313007" algn="l" defTabSz="1828252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 hasCustomPrompt="1"/>
          </p:nvPr>
        </p:nvSpPr>
        <p:spPr>
          <a:xfrm>
            <a:off x="1260157" y="6382328"/>
            <a:ext cx="18332511" cy="1231106"/>
          </a:xfrm>
        </p:spPr>
        <p:txBody>
          <a:bodyPr wrap="square" lIns="0" tIns="0" rIns="0" bIns="0" anchor="ctr">
            <a:spAutoFit/>
          </a:bodyPr>
          <a:lstStyle>
            <a:lvl1pPr algn="l">
              <a:defRPr sz="8000">
                <a:solidFill>
                  <a:srgbClr val="0F3C74"/>
                </a:solidFill>
              </a:defRPr>
            </a:lvl1pPr>
          </a:lstStyle>
          <a:p>
            <a:r>
              <a:rPr lang="nb-NO" dirty="0" err="1"/>
              <a:t>Click</a:t>
            </a:r>
            <a:r>
              <a:rPr lang="nb-NO" dirty="0"/>
              <a:t> to </a:t>
            </a:r>
            <a:r>
              <a:rPr lang="nb-NO" dirty="0" err="1"/>
              <a:t>add</a:t>
            </a:r>
            <a:r>
              <a:rPr lang="nb-NO" dirty="0"/>
              <a:t> </a:t>
            </a:r>
            <a:r>
              <a:rPr lang="nb-NO" dirty="0" err="1"/>
              <a:t>title</a:t>
            </a:r>
            <a:endParaRPr lang="nb-NO" dirty="0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>
          <a:xfrm>
            <a:off x="19136392" y="12705989"/>
            <a:ext cx="3985698" cy="461665"/>
          </a:xfrm>
          <a:prstGeom prst="rect">
            <a:avLst/>
          </a:prstGeom>
        </p:spPr>
        <p:txBody>
          <a:bodyPr anchor="b">
            <a:spAutoFit/>
          </a:bodyPr>
          <a:lstStyle>
            <a:lvl1pPr>
              <a:defRPr sz="3000">
                <a:solidFill>
                  <a:schemeClr val="dk2"/>
                </a:solidFill>
              </a:defRPr>
            </a:lvl1pPr>
          </a:lstStyle>
          <a:p>
            <a:fld id="{D5906656-A9BE-4917-BFD7-16C60DDEE872}" type="datetime1">
              <a:rPr lang="nb-NO" smtClean="0"/>
              <a:t>17.02.2021</a:t>
            </a:fld>
            <a:endParaRPr lang="nb-NO" dirty="0"/>
          </a:p>
        </p:txBody>
      </p:sp>
      <p:sp>
        <p:nvSpPr>
          <p:cNvPr id="13" name="Plassholder for tekst 12"/>
          <p:cNvSpPr>
            <a:spLocks noGrp="1"/>
          </p:cNvSpPr>
          <p:nvPr>
            <p:ph type="body" sz="quarter" idx="13" hasCustomPrompt="1"/>
          </p:nvPr>
        </p:nvSpPr>
        <p:spPr>
          <a:xfrm>
            <a:off x="1260157" y="12153389"/>
            <a:ext cx="4220063" cy="461665"/>
          </a:xfrm>
        </p:spPr>
        <p:txBody>
          <a:bodyPr anchor="b">
            <a:spAutoFit/>
          </a:bodyPr>
          <a:lstStyle>
            <a:lvl1pPr marL="0" indent="0">
              <a:buNone/>
              <a:defRPr b="1">
                <a:solidFill>
                  <a:schemeClr val="dk2"/>
                </a:solidFill>
              </a:defRPr>
            </a:lvl1pPr>
          </a:lstStyle>
          <a:p>
            <a:pPr lvl="0"/>
            <a:r>
              <a:rPr lang="nb-NO" dirty="0" err="1"/>
              <a:t>Name</a:t>
            </a:r>
            <a:endParaRPr lang="en-GB" dirty="0"/>
          </a:p>
        </p:txBody>
      </p:sp>
      <p:sp>
        <p:nvSpPr>
          <p:cNvPr id="14" name="Plassholder for tekst 12"/>
          <p:cNvSpPr>
            <a:spLocks noGrp="1"/>
          </p:cNvSpPr>
          <p:nvPr>
            <p:ph type="body" sz="quarter" idx="14" hasCustomPrompt="1"/>
          </p:nvPr>
        </p:nvSpPr>
        <p:spPr>
          <a:xfrm>
            <a:off x="1260157" y="12707725"/>
            <a:ext cx="4220063" cy="461665"/>
          </a:xfrm>
        </p:spPr>
        <p:txBody>
          <a:bodyPr anchor="b">
            <a:spAutoFit/>
          </a:bodyPr>
          <a:lstStyle>
            <a:lvl1pPr marL="0" indent="0">
              <a:buNone/>
              <a:defRPr b="1">
                <a:solidFill>
                  <a:schemeClr val="dk2"/>
                </a:solidFill>
              </a:defRPr>
            </a:lvl1pPr>
          </a:lstStyle>
          <a:p>
            <a:pPr lvl="0"/>
            <a:r>
              <a:rPr lang="nb-NO" dirty="0" err="1"/>
              <a:t>Title</a:t>
            </a:r>
            <a:endParaRPr lang="en-GB" dirty="0"/>
          </a:p>
        </p:txBody>
      </p:sp>
      <p:sp>
        <p:nvSpPr>
          <p:cNvPr id="17" name="Plassholder for tekst 12"/>
          <p:cNvSpPr>
            <a:spLocks noGrp="1"/>
          </p:cNvSpPr>
          <p:nvPr>
            <p:ph type="body" sz="quarter" idx="15" hasCustomPrompt="1"/>
          </p:nvPr>
        </p:nvSpPr>
        <p:spPr>
          <a:xfrm>
            <a:off x="10200074" y="12146546"/>
            <a:ext cx="6767125" cy="461665"/>
          </a:xfrm>
        </p:spPr>
        <p:txBody>
          <a:bodyPr wrap="square" anchor="b">
            <a:spAutoFit/>
          </a:bodyPr>
          <a:lstStyle>
            <a:lvl1pPr marL="0" indent="0">
              <a:buNone/>
              <a:defRPr b="0">
                <a:solidFill>
                  <a:schemeClr val="dk2"/>
                </a:solidFill>
              </a:defRPr>
            </a:lvl1pPr>
          </a:lstStyle>
          <a:p>
            <a:pPr lvl="0"/>
            <a:r>
              <a:rPr lang="nb-NO" dirty="0"/>
              <a:t>Office</a:t>
            </a:r>
            <a:endParaRPr lang="en-GB" dirty="0"/>
          </a:p>
        </p:txBody>
      </p:sp>
      <p:sp>
        <p:nvSpPr>
          <p:cNvPr id="18" name="Plassholder for tekst 12"/>
          <p:cNvSpPr>
            <a:spLocks noGrp="1"/>
          </p:cNvSpPr>
          <p:nvPr>
            <p:ph type="body" sz="quarter" idx="16" hasCustomPrompt="1"/>
          </p:nvPr>
        </p:nvSpPr>
        <p:spPr>
          <a:xfrm>
            <a:off x="10200075" y="12705989"/>
            <a:ext cx="6767125" cy="461665"/>
          </a:xfrm>
        </p:spPr>
        <p:txBody>
          <a:bodyPr wrap="square" anchor="b">
            <a:spAutoFit/>
          </a:bodyPr>
          <a:lstStyle>
            <a:lvl1pPr marL="0" indent="0">
              <a:buNone/>
              <a:defRPr b="0">
                <a:solidFill>
                  <a:schemeClr val="dk2"/>
                </a:solidFill>
              </a:defRPr>
            </a:lvl1pPr>
          </a:lstStyle>
          <a:p>
            <a:pPr lvl="0"/>
            <a:r>
              <a:rPr lang="nb-NO" dirty="0"/>
              <a:t>Company</a:t>
            </a:r>
            <a:endParaRPr lang="en-GB" dirty="0"/>
          </a:p>
        </p:txBody>
      </p:sp>
      <p:pic>
        <p:nvPicPr>
          <p:cNvPr id="11" name="Bilde 19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260157" y="684923"/>
            <a:ext cx="1494875" cy="16737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65593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 og diagra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iagram 1"/>
          <p:cNvSpPr>
            <a:spLocks noGrp="1"/>
          </p:cNvSpPr>
          <p:nvPr>
            <p:ph type="chart" sz="quarter" idx="11" hasCustomPrompt="1"/>
          </p:nvPr>
        </p:nvSpPr>
        <p:spPr>
          <a:xfrm>
            <a:off x="5742718" y="1168400"/>
            <a:ext cx="17375190" cy="11111129"/>
          </a:xfrm>
          <a:prstGeom prst="rect">
            <a:avLst/>
          </a:prstGeom>
        </p:spPr>
        <p:txBody>
          <a:bodyPr lIns="0" tIns="0" rIns="0" bIns="0"/>
          <a:lstStyle>
            <a:lvl1pPr>
              <a:defRPr/>
            </a:lvl1pPr>
          </a:lstStyle>
          <a:p>
            <a:r>
              <a:rPr lang="en-GB" dirty="0"/>
              <a:t>Click the icon to add a chart</a:t>
            </a:r>
          </a:p>
        </p:txBody>
      </p:sp>
      <p:sp>
        <p:nvSpPr>
          <p:cNvPr id="6" name="Plassholder for innhold 2"/>
          <p:cNvSpPr>
            <a:spLocks noGrp="1"/>
          </p:cNvSpPr>
          <p:nvPr>
            <p:ph idx="12" hasCustomPrompt="1"/>
          </p:nvPr>
        </p:nvSpPr>
        <p:spPr>
          <a:xfrm>
            <a:off x="1260386" y="1629141"/>
            <a:ext cx="4010673" cy="1065038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nb-NO" dirty="0" err="1"/>
              <a:t>Click</a:t>
            </a:r>
            <a:r>
              <a:rPr lang="nb-NO" dirty="0"/>
              <a:t> to </a:t>
            </a:r>
            <a:r>
              <a:rPr lang="nb-NO" dirty="0" err="1"/>
              <a:t>add</a:t>
            </a:r>
            <a:r>
              <a:rPr lang="nb-NO" dirty="0"/>
              <a:t> </a:t>
            </a:r>
            <a:r>
              <a:rPr lang="nb-NO" dirty="0" err="1"/>
              <a:t>text</a:t>
            </a:r>
            <a:endParaRPr lang="nb-NO" dirty="0"/>
          </a:p>
          <a:p>
            <a:pPr lvl="1"/>
            <a:r>
              <a:rPr lang="nb-NO" dirty="0"/>
              <a:t>Andre nivå</a:t>
            </a:r>
          </a:p>
          <a:p>
            <a:pPr lvl="2"/>
            <a:r>
              <a:rPr lang="nb-NO" dirty="0"/>
              <a:t>Tredje nivå</a:t>
            </a:r>
          </a:p>
          <a:p>
            <a:pPr lvl="3"/>
            <a:r>
              <a:rPr lang="nb-NO" dirty="0"/>
              <a:t>Fjerde nivå</a:t>
            </a:r>
          </a:p>
          <a:p>
            <a:pPr lvl="4"/>
            <a:r>
              <a:rPr lang="nb-NO" dirty="0"/>
              <a:t>Femte nivå</a:t>
            </a:r>
          </a:p>
        </p:txBody>
      </p:sp>
      <p:sp>
        <p:nvSpPr>
          <p:cNvPr id="8" name="Plassholder for tekst 8"/>
          <p:cNvSpPr>
            <a:spLocks noGrp="1"/>
          </p:cNvSpPr>
          <p:nvPr>
            <p:ph type="body" sz="quarter" idx="13" hasCustomPrompt="1"/>
          </p:nvPr>
        </p:nvSpPr>
        <p:spPr>
          <a:xfrm>
            <a:off x="1259560" y="1168400"/>
            <a:ext cx="4010673" cy="461665"/>
          </a:xfrm>
        </p:spPr>
        <p:txBody>
          <a:bodyPr wrap="square">
            <a:spAutoFit/>
          </a:bodyPr>
          <a:lstStyle>
            <a:lvl1pPr marL="0" indent="0">
              <a:buNone/>
              <a:defRPr b="1">
                <a:solidFill>
                  <a:srgbClr val="0F3C74"/>
                </a:solidFill>
              </a:defRPr>
            </a:lvl1pPr>
          </a:lstStyle>
          <a:p>
            <a:pPr lvl="0"/>
            <a:r>
              <a:rPr lang="nb-NO" dirty="0" err="1"/>
              <a:t>Click</a:t>
            </a:r>
            <a:r>
              <a:rPr lang="nb-NO" dirty="0"/>
              <a:t> to </a:t>
            </a:r>
            <a:r>
              <a:rPr lang="nb-NO" dirty="0" err="1"/>
              <a:t>add</a:t>
            </a:r>
            <a:r>
              <a:rPr lang="nb-NO" dirty="0"/>
              <a:t> </a:t>
            </a:r>
            <a:r>
              <a:rPr lang="nb-NO" dirty="0" err="1"/>
              <a:t>subtitle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086804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 og diagram Oran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iagram 1"/>
          <p:cNvSpPr>
            <a:spLocks noGrp="1"/>
          </p:cNvSpPr>
          <p:nvPr>
            <p:ph type="chart" sz="quarter" idx="11" hasCustomPrompt="1"/>
          </p:nvPr>
        </p:nvSpPr>
        <p:spPr>
          <a:xfrm>
            <a:off x="5742718" y="1168400"/>
            <a:ext cx="17375190" cy="11111129"/>
          </a:xfrm>
          <a:prstGeom prst="rect">
            <a:avLst/>
          </a:prstGeom>
        </p:spPr>
        <p:txBody>
          <a:bodyPr lIns="0" tIns="0" rIns="0" bIns="0"/>
          <a:lstStyle>
            <a:lvl1pPr>
              <a:defRPr/>
            </a:lvl1pPr>
          </a:lstStyle>
          <a:p>
            <a:r>
              <a:rPr lang="en-GB" dirty="0"/>
              <a:t>Click the icon to add a chart</a:t>
            </a:r>
          </a:p>
        </p:txBody>
      </p:sp>
      <p:sp>
        <p:nvSpPr>
          <p:cNvPr id="6" name="Plassholder for innhold 2"/>
          <p:cNvSpPr>
            <a:spLocks noGrp="1"/>
          </p:cNvSpPr>
          <p:nvPr>
            <p:ph idx="12" hasCustomPrompt="1"/>
          </p:nvPr>
        </p:nvSpPr>
        <p:spPr>
          <a:xfrm>
            <a:off x="1260386" y="1629141"/>
            <a:ext cx="4010673" cy="1065038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nb-NO" dirty="0" err="1"/>
              <a:t>Click</a:t>
            </a:r>
            <a:r>
              <a:rPr lang="nb-NO" dirty="0"/>
              <a:t> to </a:t>
            </a:r>
            <a:r>
              <a:rPr lang="nb-NO" dirty="0" err="1"/>
              <a:t>add</a:t>
            </a:r>
            <a:r>
              <a:rPr lang="nb-NO" dirty="0"/>
              <a:t> </a:t>
            </a:r>
            <a:r>
              <a:rPr lang="nb-NO" dirty="0" err="1"/>
              <a:t>text</a:t>
            </a:r>
            <a:endParaRPr lang="nb-NO" dirty="0"/>
          </a:p>
          <a:p>
            <a:pPr lvl="1"/>
            <a:r>
              <a:rPr lang="nb-NO" dirty="0"/>
              <a:t>Andre nivå</a:t>
            </a:r>
          </a:p>
          <a:p>
            <a:pPr lvl="2"/>
            <a:r>
              <a:rPr lang="nb-NO" dirty="0"/>
              <a:t>Tredje nivå</a:t>
            </a:r>
          </a:p>
          <a:p>
            <a:pPr lvl="3"/>
            <a:r>
              <a:rPr lang="nb-NO" dirty="0"/>
              <a:t>Fjerde nivå</a:t>
            </a:r>
          </a:p>
          <a:p>
            <a:pPr lvl="4"/>
            <a:r>
              <a:rPr lang="nb-NO" dirty="0"/>
              <a:t>Femte nivå</a:t>
            </a:r>
          </a:p>
        </p:txBody>
      </p:sp>
      <p:sp>
        <p:nvSpPr>
          <p:cNvPr id="8" name="Plassholder for tekst 8"/>
          <p:cNvSpPr>
            <a:spLocks noGrp="1"/>
          </p:cNvSpPr>
          <p:nvPr>
            <p:ph type="body" sz="quarter" idx="13" hasCustomPrompt="1"/>
          </p:nvPr>
        </p:nvSpPr>
        <p:spPr>
          <a:xfrm>
            <a:off x="1259560" y="1168400"/>
            <a:ext cx="4010673" cy="461665"/>
          </a:xfrm>
        </p:spPr>
        <p:txBody>
          <a:bodyPr wrap="square">
            <a:spAutoFit/>
          </a:bodyPr>
          <a:lstStyle>
            <a:lvl1pPr marL="0" indent="0">
              <a:buNone/>
              <a:defRPr b="1">
                <a:solidFill>
                  <a:srgbClr val="D8222C"/>
                </a:solidFill>
              </a:defRPr>
            </a:lvl1pPr>
          </a:lstStyle>
          <a:p>
            <a:pPr lvl="0"/>
            <a:r>
              <a:rPr lang="nb-NO" dirty="0" err="1"/>
              <a:t>Click</a:t>
            </a:r>
            <a:r>
              <a:rPr lang="nb-NO" dirty="0"/>
              <a:t> to </a:t>
            </a:r>
            <a:r>
              <a:rPr lang="nb-NO" dirty="0" err="1"/>
              <a:t>add</a:t>
            </a:r>
            <a:r>
              <a:rPr lang="nb-NO" dirty="0"/>
              <a:t> </a:t>
            </a:r>
            <a:r>
              <a:rPr lang="nb-NO" dirty="0" err="1"/>
              <a:t>subtitle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2262682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 og tabe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abell 1"/>
          <p:cNvSpPr>
            <a:spLocks noGrp="1"/>
          </p:cNvSpPr>
          <p:nvPr>
            <p:ph type="tbl" sz="quarter" idx="12" hasCustomPrompt="1"/>
          </p:nvPr>
        </p:nvSpPr>
        <p:spPr>
          <a:xfrm>
            <a:off x="5742718" y="1168400"/>
            <a:ext cx="17375191" cy="11111129"/>
          </a:xfrm>
          <a:prstGeom prst="rect">
            <a:avLst/>
          </a:prstGeom>
        </p:spPr>
        <p:txBody>
          <a:bodyPr lIns="0" tIns="0" rIns="0" bIns="0"/>
          <a:lstStyle>
            <a:lvl1pPr>
              <a:defRPr/>
            </a:lvl1pPr>
          </a:lstStyle>
          <a:p>
            <a:r>
              <a:rPr lang="en-GB" dirty="0"/>
              <a:t>Click on the icon to add a table</a:t>
            </a:r>
          </a:p>
        </p:txBody>
      </p:sp>
      <p:sp>
        <p:nvSpPr>
          <p:cNvPr id="8" name="Plassholder for innhold 2"/>
          <p:cNvSpPr>
            <a:spLocks noGrp="1"/>
          </p:cNvSpPr>
          <p:nvPr>
            <p:ph idx="11" hasCustomPrompt="1"/>
          </p:nvPr>
        </p:nvSpPr>
        <p:spPr>
          <a:xfrm>
            <a:off x="1260386" y="1629141"/>
            <a:ext cx="4010673" cy="1065038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nb-NO" dirty="0" err="1"/>
              <a:t>Click</a:t>
            </a:r>
            <a:r>
              <a:rPr lang="nb-NO" dirty="0"/>
              <a:t> to </a:t>
            </a:r>
            <a:r>
              <a:rPr lang="nb-NO" dirty="0" err="1"/>
              <a:t>add</a:t>
            </a:r>
            <a:r>
              <a:rPr lang="nb-NO" dirty="0"/>
              <a:t> </a:t>
            </a:r>
            <a:r>
              <a:rPr lang="nb-NO" dirty="0" err="1"/>
              <a:t>text</a:t>
            </a:r>
            <a:endParaRPr lang="nb-NO" dirty="0"/>
          </a:p>
          <a:p>
            <a:pPr lvl="1"/>
            <a:r>
              <a:rPr lang="nb-NO" dirty="0"/>
              <a:t>Andre nivå</a:t>
            </a:r>
          </a:p>
          <a:p>
            <a:pPr lvl="2"/>
            <a:r>
              <a:rPr lang="nb-NO" dirty="0"/>
              <a:t>Tredje nivå</a:t>
            </a:r>
          </a:p>
          <a:p>
            <a:pPr lvl="3"/>
            <a:r>
              <a:rPr lang="nb-NO" dirty="0"/>
              <a:t>Fjerde nivå</a:t>
            </a:r>
          </a:p>
          <a:p>
            <a:pPr lvl="4"/>
            <a:r>
              <a:rPr lang="nb-NO" dirty="0"/>
              <a:t>Femte nivå</a:t>
            </a:r>
          </a:p>
        </p:txBody>
      </p:sp>
      <p:sp>
        <p:nvSpPr>
          <p:cNvPr id="9" name="Plassholder for tekst 8"/>
          <p:cNvSpPr>
            <a:spLocks noGrp="1"/>
          </p:cNvSpPr>
          <p:nvPr>
            <p:ph type="body" sz="quarter" idx="13" hasCustomPrompt="1"/>
          </p:nvPr>
        </p:nvSpPr>
        <p:spPr>
          <a:xfrm>
            <a:off x="1259560" y="1168400"/>
            <a:ext cx="4010673" cy="461665"/>
          </a:xfrm>
        </p:spPr>
        <p:txBody>
          <a:bodyPr wrap="square">
            <a:spAutoFit/>
          </a:bodyPr>
          <a:lstStyle>
            <a:lvl1pPr marL="0" indent="0">
              <a:buNone/>
              <a:defRPr b="1">
                <a:solidFill>
                  <a:srgbClr val="0F3C74"/>
                </a:solidFill>
              </a:defRPr>
            </a:lvl1pPr>
          </a:lstStyle>
          <a:p>
            <a:pPr lvl="0"/>
            <a:r>
              <a:rPr lang="nb-NO" dirty="0" err="1"/>
              <a:t>Click</a:t>
            </a:r>
            <a:r>
              <a:rPr lang="nb-NO" dirty="0"/>
              <a:t> to </a:t>
            </a:r>
            <a:r>
              <a:rPr lang="nb-NO" dirty="0" err="1"/>
              <a:t>add</a:t>
            </a:r>
            <a:r>
              <a:rPr lang="nb-NO" dirty="0"/>
              <a:t> </a:t>
            </a:r>
            <a:r>
              <a:rPr lang="nb-NO" dirty="0" err="1"/>
              <a:t>subtitle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3658489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 og tabell Oran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abell 1"/>
          <p:cNvSpPr>
            <a:spLocks noGrp="1"/>
          </p:cNvSpPr>
          <p:nvPr>
            <p:ph type="tbl" sz="quarter" idx="12" hasCustomPrompt="1"/>
          </p:nvPr>
        </p:nvSpPr>
        <p:spPr>
          <a:xfrm>
            <a:off x="5742718" y="1168400"/>
            <a:ext cx="17375191" cy="11111129"/>
          </a:xfrm>
          <a:prstGeom prst="rect">
            <a:avLst/>
          </a:prstGeom>
        </p:spPr>
        <p:txBody>
          <a:bodyPr lIns="0" tIns="0" rIns="0" bIns="0"/>
          <a:lstStyle>
            <a:lvl1pPr>
              <a:defRPr/>
            </a:lvl1pPr>
          </a:lstStyle>
          <a:p>
            <a:r>
              <a:rPr lang="en-GB" dirty="0"/>
              <a:t>Click on the icon to add a table</a:t>
            </a:r>
          </a:p>
        </p:txBody>
      </p:sp>
      <p:sp>
        <p:nvSpPr>
          <p:cNvPr id="8" name="Plassholder for innhold 2"/>
          <p:cNvSpPr>
            <a:spLocks noGrp="1"/>
          </p:cNvSpPr>
          <p:nvPr>
            <p:ph idx="11" hasCustomPrompt="1"/>
          </p:nvPr>
        </p:nvSpPr>
        <p:spPr>
          <a:xfrm>
            <a:off x="1260386" y="1629141"/>
            <a:ext cx="4010673" cy="1065038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nb-NO" dirty="0" err="1"/>
              <a:t>Click</a:t>
            </a:r>
            <a:r>
              <a:rPr lang="nb-NO" dirty="0"/>
              <a:t> to </a:t>
            </a:r>
            <a:r>
              <a:rPr lang="nb-NO" dirty="0" err="1"/>
              <a:t>add</a:t>
            </a:r>
            <a:r>
              <a:rPr lang="nb-NO" dirty="0"/>
              <a:t> </a:t>
            </a:r>
            <a:r>
              <a:rPr lang="nb-NO" dirty="0" err="1"/>
              <a:t>text</a:t>
            </a:r>
            <a:endParaRPr lang="nb-NO" dirty="0"/>
          </a:p>
          <a:p>
            <a:pPr lvl="1"/>
            <a:r>
              <a:rPr lang="nb-NO" dirty="0"/>
              <a:t>Andre nivå</a:t>
            </a:r>
          </a:p>
          <a:p>
            <a:pPr lvl="2"/>
            <a:r>
              <a:rPr lang="nb-NO" dirty="0"/>
              <a:t>Tredje nivå</a:t>
            </a:r>
          </a:p>
          <a:p>
            <a:pPr lvl="3"/>
            <a:r>
              <a:rPr lang="nb-NO" dirty="0"/>
              <a:t>Fjerde nivå</a:t>
            </a:r>
          </a:p>
          <a:p>
            <a:pPr lvl="4"/>
            <a:r>
              <a:rPr lang="nb-NO" dirty="0"/>
              <a:t>Femte nivå</a:t>
            </a:r>
          </a:p>
        </p:txBody>
      </p:sp>
      <p:sp>
        <p:nvSpPr>
          <p:cNvPr id="9" name="Plassholder for tekst 8"/>
          <p:cNvSpPr>
            <a:spLocks noGrp="1"/>
          </p:cNvSpPr>
          <p:nvPr>
            <p:ph type="body" sz="quarter" idx="13" hasCustomPrompt="1"/>
          </p:nvPr>
        </p:nvSpPr>
        <p:spPr>
          <a:xfrm>
            <a:off x="1259560" y="1168400"/>
            <a:ext cx="4010673" cy="461665"/>
          </a:xfrm>
        </p:spPr>
        <p:txBody>
          <a:bodyPr wrap="square">
            <a:spAutoFit/>
          </a:bodyPr>
          <a:lstStyle>
            <a:lvl1pPr marL="0" indent="0">
              <a:buNone/>
              <a:defRPr b="1">
                <a:solidFill>
                  <a:srgbClr val="C00000"/>
                </a:solidFill>
              </a:defRPr>
            </a:lvl1pPr>
          </a:lstStyle>
          <a:p>
            <a:pPr lvl="0"/>
            <a:r>
              <a:rPr lang="nb-NO" dirty="0" err="1"/>
              <a:t>Click</a:t>
            </a:r>
            <a:r>
              <a:rPr lang="nb-NO" dirty="0"/>
              <a:t> to </a:t>
            </a:r>
            <a:r>
              <a:rPr lang="nb-NO" dirty="0" err="1"/>
              <a:t>add</a:t>
            </a:r>
            <a:r>
              <a:rPr lang="nb-NO" dirty="0"/>
              <a:t> </a:t>
            </a:r>
            <a:r>
              <a:rPr lang="nb-NO" dirty="0" err="1"/>
              <a:t>subtitle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9194531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eloverskrift Orange">
    <p:bg>
      <p:bgPr>
        <a:solidFill>
          <a:srgbClr val="C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 hasCustomPrompt="1"/>
          </p:nvPr>
        </p:nvSpPr>
        <p:spPr>
          <a:xfrm>
            <a:off x="1260157" y="5633541"/>
            <a:ext cx="21028462" cy="1384995"/>
          </a:xfrm>
        </p:spPr>
        <p:txBody>
          <a:bodyPr anchor="ctr"/>
          <a:lstStyle>
            <a:lvl1pPr>
              <a:defRPr sz="9000">
                <a:solidFill>
                  <a:schemeClr val="lt1"/>
                </a:solidFill>
              </a:defRPr>
            </a:lvl1pPr>
          </a:lstStyle>
          <a:p>
            <a:r>
              <a:rPr lang="nb-NO" dirty="0" err="1"/>
              <a:t>Click</a:t>
            </a:r>
            <a:r>
              <a:rPr lang="nb-NO" dirty="0"/>
              <a:t> to </a:t>
            </a:r>
            <a:r>
              <a:rPr lang="nb-NO" dirty="0" err="1"/>
              <a:t>add</a:t>
            </a:r>
            <a:r>
              <a:rPr lang="nb-NO" dirty="0"/>
              <a:t> </a:t>
            </a:r>
            <a:r>
              <a:rPr lang="nb-NO" dirty="0" err="1"/>
              <a:t>title</a:t>
            </a:r>
            <a:endParaRPr lang="nb-NO" dirty="0"/>
          </a:p>
        </p:txBody>
      </p:sp>
      <p:sp>
        <p:nvSpPr>
          <p:cNvPr id="7" name="Rectangle 5"/>
          <p:cNvSpPr>
            <a:spLocks noChangeArrowheads="1"/>
          </p:cNvSpPr>
          <p:nvPr userDrawn="1"/>
        </p:nvSpPr>
        <p:spPr bwMode="auto">
          <a:xfrm>
            <a:off x="1906588" y="12903932"/>
            <a:ext cx="155575" cy="161925"/>
          </a:xfrm>
          <a:prstGeom prst="rect">
            <a:avLst/>
          </a:prstGeom>
          <a:noFill/>
          <a:ln w="19050" cap="rnd">
            <a:solidFill>
              <a:schemeClr val="bg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8" name="Freeform 6"/>
          <p:cNvSpPr>
            <a:spLocks/>
          </p:cNvSpPr>
          <p:nvPr userDrawn="1"/>
        </p:nvSpPr>
        <p:spPr bwMode="auto">
          <a:xfrm>
            <a:off x="1433513" y="12903932"/>
            <a:ext cx="158750" cy="161925"/>
          </a:xfrm>
          <a:custGeom>
            <a:avLst/>
            <a:gdLst>
              <a:gd name="T0" fmla="*/ 100 w 100"/>
              <a:gd name="T1" fmla="*/ 102 h 102"/>
              <a:gd name="T2" fmla="*/ 0 w 100"/>
              <a:gd name="T3" fmla="*/ 102 h 102"/>
              <a:gd name="T4" fmla="*/ 0 w 100"/>
              <a:gd name="T5" fmla="*/ 0 h 102"/>
              <a:gd name="T6" fmla="*/ 100 w 100"/>
              <a:gd name="T7" fmla="*/ 102 h 10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00" h="102">
                <a:moveTo>
                  <a:pt x="100" y="102"/>
                </a:moveTo>
                <a:lnTo>
                  <a:pt x="0" y="102"/>
                </a:lnTo>
                <a:lnTo>
                  <a:pt x="0" y="0"/>
                </a:lnTo>
                <a:lnTo>
                  <a:pt x="100" y="102"/>
                </a:lnTo>
                <a:close/>
              </a:path>
            </a:pathLst>
          </a:custGeom>
          <a:noFill/>
          <a:ln w="19050" cap="rnd">
            <a:solidFill>
              <a:schemeClr val="bg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9" name="Rectangle 7"/>
          <p:cNvSpPr>
            <a:spLocks noChangeArrowheads="1"/>
          </p:cNvSpPr>
          <p:nvPr userDrawn="1"/>
        </p:nvSpPr>
        <p:spPr bwMode="auto">
          <a:xfrm>
            <a:off x="1277938" y="12903932"/>
            <a:ext cx="155575" cy="319088"/>
          </a:xfrm>
          <a:prstGeom prst="rect">
            <a:avLst/>
          </a:prstGeom>
          <a:noFill/>
          <a:ln w="19050" cap="rnd">
            <a:solidFill>
              <a:schemeClr val="bg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0" name="Freeform 8"/>
          <p:cNvSpPr>
            <a:spLocks/>
          </p:cNvSpPr>
          <p:nvPr userDrawn="1"/>
        </p:nvSpPr>
        <p:spPr bwMode="auto">
          <a:xfrm>
            <a:off x="1592263" y="12746770"/>
            <a:ext cx="155575" cy="476250"/>
          </a:xfrm>
          <a:custGeom>
            <a:avLst/>
            <a:gdLst>
              <a:gd name="T0" fmla="*/ 0 w 98"/>
              <a:gd name="T1" fmla="*/ 0 h 300"/>
              <a:gd name="T2" fmla="*/ 0 w 98"/>
              <a:gd name="T3" fmla="*/ 201 h 300"/>
              <a:gd name="T4" fmla="*/ 98 w 98"/>
              <a:gd name="T5" fmla="*/ 300 h 300"/>
              <a:gd name="T6" fmla="*/ 98 w 98"/>
              <a:gd name="T7" fmla="*/ 0 h 300"/>
              <a:gd name="T8" fmla="*/ 0 w 98"/>
              <a:gd name="T9" fmla="*/ 0 h 3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8" h="300">
                <a:moveTo>
                  <a:pt x="0" y="0"/>
                </a:moveTo>
                <a:lnTo>
                  <a:pt x="0" y="201"/>
                </a:lnTo>
                <a:lnTo>
                  <a:pt x="98" y="300"/>
                </a:lnTo>
                <a:lnTo>
                  <a:pt x="98" y="0"/>
                </a:lnTo>
                <a:lnTo>
                  <a:pt x="0" y="0"/>
                </a:lnTo>
                <a:close/>
              </a:path>
            </a:pathLst>
          </a:custGeom>
          <a:noFill/>
          <a:ln w="19050" cap="rnd">
            <a:solidFill>
              <a:schemeClr val="bg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4" name="Rectangle 12"/>
          <p:cNvSpPr>
            <a:spLocks noChangeArrowheads="1"/>
          </p:cNvSpPr>
          <p:nvPr userDrawn="1"/>
        </p:nvSpPr>
        <p:spPr bwMode="auto">
          <a:xfrm>
            <a:off x="1747838" y="12589607"/>
            <a:ext cx="158750" cy="476250"/>
          </a:xfrm>
          <a:prstGeom prst="rect">
            <a:avLst/>
          </a:prstGeom>
          <a:noFill/>
          <a:ln w="19050" cap="rnd">
            <a:solidFill>
              <a:schemeClr val="bg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5" name="Line 13"/>
          <p:cNvSpPr>
            <a:spLocks noChangeShapeType="1"/>
          </p:cNvSpPr>
          <p:nvPr userDrawn="1"/>
        </p:nvSpPr>
        <p:spPr bwMode="auto">
          <a:xfrm>
            <a:off x="2062163" y="13065857"/>
            <a:ext cx="393700" cy="0"/>
          </a:xfrm>
          <a:prstGeom prst="line">
            <a:avLst/>
          </a:prstGeom>
          <a:noFill/>
          <a:ln w="19050" cap="rnd">
            <a:solidFill>
              <a:schemeClr val="bg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6" name="Line 14"/>
          <p:cNvSpPr>
            <a:spLocks noChangeShapeType="1"/>
          </p:cNvSpPr>
          <p:nvPr userDrawn="1"/>
        </p:nvSpPr>
        <p:spPr bwMode="auto">
          <a:xfrm>
            <a:off x="2455863" y="13065857"/>
            <a:ext cx="21924962" cy="0"/>
          </a:xfrm>
          <a:prstGeom prst="line">
            <a:avLst/>
          </a:prstGeom>
          <a:noFill/>
          <a:ln w="19050" cap="rnd">
            <a:solidFill>
              <a:schemeClr val="bg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dirty="0"/>
          </a:p>
        </p:txBody>
      </p:sp>
      <p:sp>
        <p:nvSpPr>
          <p:cNvPr id="17" name="Line 15"/>
          <p:cNvSpPr>
            <a:spLocks noChangeShapeType="1"/>
          </p:cNvSpPr>
          <p:nvPr userDrawn="1"/>
        </p:nvSpPr>
        <p:spPr bwMode="auto">
          <a:xfrm>
            <a:off x="6350" y="13065857"/>
            <a:ext cx="1271588" cy="0"/>
          </a:xfrm>
          <a:prstGeom prst="line">
            <a:avLst/>
          </a:prstGeom>
          <a:noFill/>
          <a:ln w="19050" cap="rnd">
            <a:solidFill>
              <a:schemeClr val="bg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0320433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eloverskrift Grønn">
    <p:bg>
      <p:bgPr>
        <a:solidFill>
          <a:srgbClr val="3EAF7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 hasCustomPrompt="1"/>
          </p:nvPr>
        </p:nvSpPr>
        <p:spPr>
          <a:xfrm>
            <a:off x="1260157" y="5633541"/>
            <a:ext cx="21028462" cy="1384995"/>
          </a:xfrm>
        </p:spPr>
        <p:txBody>
          <a:bodyPr anchor="ctr"/>
          <a:lstStyle>
            <a:lvl1pPr>
              <a:defRPr sz="9000">
                <a:solidFill>
                  <a:schemeClr val="lt1"/>
                </a:solidFill>
              </a:defRPr>
            </a:lvl1pPr>
          </a:lstStyle>
          <a:p>
            <a:r>
              <a:rPr lang="nb-NO" dirty="0" err="1"/>
              <a:t>Click</a:t>
            </a:r>
            <a:r>
              <a:rPr lang="nb-NO" dirty="0"/>
              <a:t> to </a:t>
            </a:r>
            <a:r>
              <a:rPr lang="nb-NO" dirty="0" err="1"/>
              <a:t>add</a:t>
            </a:r>
            <a:r>
              <a:rPr lang="nb-NO" dirty="0"/>
              <a:t> </a:t>
            </a:r>
            <a:r>
              <a:rPr lang="nb-NO" dirty="0" err="1"/>
              <a:t>title</a:t>
            </a:r>
            <a:endParaRPr lang="nb-NO" dirty="0"/>
          </a:p>
        </p:txBody>
      </p:sp>
      <p:sp>
        <p:nvSpPr>
          <p:cNvPr id="7" name="Rectangle 5"/>
          <p:cNvSpPr>
            <a:spLocks noChangeArrowheads="1"/>
          </p:cNvSpPr>
          <p:nvPr userDrawn="1"/>
        </p:nvSpPr>
        <p:spPr bwMode="auto">
          <a:xfrm>
            <a:off x="1906588" y="12903932"/>
            <a:ext cx="155575" cy="161925"/>
          </a:xfrm>
          <a:prstGeom prst="rect">
            <a:avLst/>
          </a:prstGeom>
          <a:noFill/>
          <a:ln w="19050" cap="rnd">
            <a:solidFill>
              <a:schemeClr val="bg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8" name="Freeform 6"/>
          <p:cNvSpPr>
            <a:spLocks/>
          </p:cNvSpPr>
          <p:nvPr userDrawn="1"/>
        </p:nvSpPr>
        <p:spPr bwMode="auto">
          <a:xfrm>
            <a:off x="1433513" y="12903932"/>
            <a:ext cx="158750" cy="161925"/>
          </a:xfrm>
          <a:custGeom>
            <a:avLst/>
            <a:gdLst>
              <a:gd name="T0" fmla="*/ 100 w 100"/>
              <a:gd name="T1" fmla="*/ 102 h 102"/>
              <a:gd name="T2" fmla="*/ 0 w 100"/>
              <a:gd name="T3" fmla="*/ 102 h 102"/>
              <a:gd name="T4" fmla="*/ 0 w 100"/>
              <a:gd name="T5" fmla="*/ 0 h 102"/>
              <a:gd name="T6" fmla="*/ 100 w 100"/>
              <a:gd name="T7" fmla="*/ 102 h 10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00" h="102">
                <a:moveTo>
                  <a:pt x="100" y="102"/>
                </a:moveTo>
                <a:lnTo>
                  <a:pt x="0" y="102"/>
                </a:lnTo>
                <a:lnTo>
                  <a:pt x="0" y="0"/>
                </a:lnTo>
                <a:lnTo>
                  <a:pt x="100" y="102"/>
                </a:lnTo>
                <a:close/>
              </a:path>
            </a:pathLst>
          </a:custGeom>
          <a:noFill/>
          <a:ln w="19050" cap="rnd">
            <a:solidFill>
              <a:schemeClr val="bg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9" name="Rectangle 7"/>
          <p:cNvSpPr>
            <a:spLocks noChangeArrowheads="1"/>
          </p:cNvSpPr>
          <p:nvPr userDrawn="1"/>
        </p:nvSpPr>
        <p:spPr bwMode="auto">
          <a:xfrm>
            <a:off x="1277938" y="12903932"/>
            <a:ext cx="155575" cy="319088"/>
          </a:xfrm>
          <a:prstGeom prst="rect">
            <a:avLst/>
          </a:prstGeom>
          <a:noFill/>
          <a:ln w="19050" cap="rnd">
            <a:solidFill>
              <a:schemeClr val="bg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0" name="Freeform 8"/>
          <p:cNvSpPr>
            <a:spLocks/>
          </p:cNvSpPr>
          <p:nvPr userDrawn="1"/>
        </p:nvSpPr>
        <p:spPr bwMode="auto">
          <a:xfrm>
            <a:off x="1592263" y="12746770"/>
            <a:ext cx="155575" cy="476250"/>
          </a:xfrm>
          <a:custGeom>
            <a:avLst/>
            <a:gdLst>
              <a:gd name="T0" fmla="*/ 0 w 98"/>
              <a:gd name="T1" fmla="*/ 0 h 300"/>
              <a:gd name="T2" fmla="*/ 0 w 98"/>
              <a:gd name="T3" fmla="*/ 201 h 300"/>
              <a:gd name="T4" fmla="*/ 98 w 98"/>
              <a:gd name="T5" fmla="*/ 300 h 300"/>
              <a:gd name="T6" fmla="*/ 98 w 98"/>
              <a:gd name="T7" fmla="*/ 0 h 300"/>
              <a:gd name="T8" fmla="*/ 0 w 98"/>
              <a:gd name="T9" fmla="*/ 0 h 3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8" h="300">
                <a:moveTo>
                  <a:pt x="0" y="0"/>
                </a:moveTo>
                <a:lnTo>
                  <a:pt x="0" y="201"/>
                </a:lnTo>
                <a:lnTo>
                  <a:pt x="98" y="300"/>
                </a:lnTo>
                <a:lnTo>
                  <a:pt x="98" y="0"/>
                </a:lnTo>
                <a:lnTo>
                  <a:pt x="0" y="0"/>
                </a:lnTo>
                <a:close/>
              </a:path>
            </a:pathLst>
          </a:custGeom>
          <a:noFill/>
          <a:ln w="19050" cap="rnd">
            <a:solidFill>
              <a:schemeClr val="bg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4" name="Rectangle 12"/>
          <p:cNvSpPr>
            <a:spLocks noChangeArrowheads="1"/>
          </p:cNvSpPr>
          <p:nvPr userDrawn="1"/>
        </p:nvSpPr>
        <p:spPr bwMode="auto">
          <a:xfrm>
            <a:off x="1747838" y="12589607"/>
            <a:ext cx="158750" cy="476250"/>
          </a:xfrm>
          <a:prstGeom prst="rect">
            <a:avLst/>
          </a:prstGeom>
          <a:noFill/>
          <a:ln w="19050" cap="rnd">
            <a:solidFill>
              <a:schemeClr val="bg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5" name="Line 13"/>
          <p:cNvSpPr>
            <a:spLocks noChangeShapeType="1"/>
          </p:cNvSpPr>
          <p:nvPr userDrawn="1"/>
        </p:nvSpPr>
        <p:spPr bwMode="auto">
          <a:xfrm>
            <a:off x="2062163" y="13065857"/>
            <a:ext cx="393700" cy="0"/>
          </a:xfrm>
          <a:prstGeom prst="line">
            <a:avLst/>
          </a:prstGeom>
          <a:noFill/>
          <a:ln w="19050" cap="rnd">
            <a:solidFill>
              <a:schemeClr val="bg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6" name="Line 14"/>
          <p:cNvSpPr>
            <a:spLocks noChangeShapeType="1"/>
          </p:cNvSpPr>
          <p:nvPr userDrawn="1"/>
        </p:nvSpPr>
        <p:spPr bwMode="auto">
          <a:xfrm>
            <a:off x="2455863" y="13065857"/>
            <a:ext cx="21924962" cy="0"/>
          </a:xfrm>
          <a:prstGeom prst="line">
            <a:avLst/>
          </a:prstGeom>
          <a:noFill/>
          <a:ln w="19050" cap="rnd">
            <a:solidFill>
              <a:schemeClr val="bg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dirty="0"/>
          </a:p>
        </p:txBody>
      </p:sp>
      <p:sp>
        <p:nvSpPr>
          <p:cNvPr id="17" name="Line 15"/>
          <p:cNvSpPr>
            <a:spLocks noChangeShapeType="1"/>
          </p:cNvSpPr>
          <p:nvPr userDrawn="1"/>
        </p:nvSpPr>
        <p:spPr bwMode="auto">
          <a:xfrm>
            <a:off x="6350" y="13065857"/>
            <a:ext cx="1271588" cy="0"/>
          </a:xfrm>
          <a:prstGeom prst="line">
            <a:avLst/>
          </a:prstGeom>
          <a:noFill/>
          <a:ln w="19050" cap="rnd">
            <a:solidFill>
              <a:schemeClr val="bg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2592753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eloverskrift Blå">
    <p:bg>
      <p:bgPr>
        <a:solidFill>
          <a:srgbClr val="0F3C7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 hasCustomPrompt="1"/>
          </p:nvPr>
        </p:nvSpPr>
        <p:spPr>
          <a:xfrm>
            <a:off x="1260157" y="5633541"/>
            <a:ext cx="21028462" cy="1384995"/>
          </a:xfrm>
        </p:spPr>
        <p:txBody>
          <a:bodyPr anchor="ctr"/>
          <a:lstStyle>
            <a:lvl1pPr>
              <a:defRPr sz="9000">
                <a:solidFill>
                  <a:schemeClr val="lt1"/>
                </a:solidFill>
              </a:defRPr>
            </a:lvl1pPr>
          </a:lstStyle>
          <a:p>
            <a:r>
              <a:rPr lang="nb-NO" dirty="0" err="1"/>
              <a:t>Click</a:t>
            </a:r>
            <a:r>
              <a:rPr lang="nb-NO" dirty="0"/>
              <a:t> to </a:t>
            </a:r>
            <a:r>
              <a:rPr lang="nb-NO" dirty="0" err="1"/>
              <a:t>add</a:t>
            </a:r>
            <a:r>
              <a:rPr lang="nb-NO" dirty="0"/>
              <a:t> </a:t>
            </a:r>
            <a:r>
              <a:rPr lang="nb-NO" dirty="0" err="1"/>
              <a:t>title</a:t>
            </a:r>
            <a:endParaRPr lang="nb-NO" dirty="0"/>
          </a:p>
        </p:txBody>
      </p:sp>
      <p:sp>
        <p:nvSpPr>
          <p:cNvPr id="7" name="Rectangle 5"/>
          <p:cNvSpPr>
            <a:spLocks noChangeArrowheads="1"/>
          </p:cNvSpPr>
          <p:nvPr userDrawn="1"/>
        </p:nvSpPr>
        <p:spPr bwMode="auto">
          <a:xfrm>
            <a:off x="1906588" y="12903932"/>
            <a:ext cx="155575" cy="161925"/>
          </a:xfrm>
          <a:prstGeom prst="rect">
            <a:avLst/>
          </a:prstGeom>
          <a:noFill/>
          <a:ln w="19050" cap="rnd">
            <a:solidFill>
              <a:schemeClr val="bg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8" name="Freeform 6"/>
          <p:cNvSpPr>
            <a:spLocks/>
          </p:cNvSpPr>
          <p:nvPr userDrawn="1"/>
        </p:nvSpPr>
        <p:spPr bwMode="auto">
          <a:xfrm>
            <a:off x="1433513" y="12903932"/>
            <a:ext cx="158750" cy="161925"/>
          </a:xfrm>
          <a:custGeom>
            <a:avLst/>
            <a:gdLst>
              <a:gd name="T0" fmla="*/ 100 w 100"/>
              <a:gd name="T1" fmla="*/ 102 h 102"/>
              <a:gd name="T2" fmla="*/ 0 w 100"/>
              <a:gd name="T3" fmla="*/ 102 h 102"/>
              <a:gd name="T4" fmla="*/ 0 w 100"/>
              <a:gd name="T5" fmla="*/ 0 h 102"/>
              <a:gd name="T6" fmla="*/ 100 w 100"/>
              <a:gd name="T7" fmla="*/ 102 h 10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00" h="102">
                <a:moveTo>
                  <a:pt x="100" y="102"/>
                </a:moveTo>
                <a:lnTo>
                  <a:pt x="0" y="102"/>
                </a:lnTo>
                <a:lnTo>
                  <a:pt x="0" y="0"/>
                </a:lnTo>
                <a:lnTo>
                  <a:pt x="100" y="102"/>
                </a:lnTo>
                <a:close/>
              </a:path>
            </a:pathLst>
          </a:custGeom>
          <a:noFill/>
          <a:ln w="19050" cap="rnd">
            <a:solidFill>
              <a:schemeClr val="bg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9" name="Rectangle 7"/>
          <p:cNvSpPr>
            <a:spLocks noChangeArrowheads="1"/>
          </p:cNvSpPr>
          <p:nvPr userDrawn="1"/>
        </p:nvSpPr>
        <p:spPr bwMode="auto">
          <a:xfrm>
            <a:off x="1277938" y="12903932"/>
            <a:ext cx="155575" cy="319088"/>
          </a:xfrm>
          <a:prstGeom prst="rect">
            <a:avLst/>
          </a:prstGeom>
          <a:noFill/>
          <a:ln w="19050" cap="rnd">
            <a:solidFill>
              <a:schemeClr val="bg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0" name="Freeform 8"/>
          <p:cNvSpPr>
            <a:spLocks/>
          </p:cNvSpPr>
          <p:nvPr userDrawn="1"/>
        </p:nvSpPr>
        <p:spPr bwMode="auto">
          <a:xfrm>
            <a:off x="1592263" y="12746770"/>
            <a:ext cx="155575" cy="476250"/>
          </a:xfrm>
          <a:custGeom>
            <a:avLst/>
            <a:gdLst>
              <a:gd name="T0" fmla="*/ 0 w 98"/>
              <a:gd name="T1" fmla="*/ 0 h 300"/>
              <a:gd name="T2" fmla="*/ 0 w 98"/>
              <a:gd name="T3" fmla="*/ 201 h 300"/>
              <a:gd name="T4" fmla="*/ 98 w 98"/>
              <a:gd name="T5" fmla="*/ 300 h 300"/>
              <a:gd name="T6" fmla="*/ 98 w 98"/>
              <a:gd name="T7" fmla="*/ 0 h 300"/>
              <a:gd name="T8" fmla="*/ 0 w 98"/>
              <a:gd name="T9" fmla="*/ 0 h 3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8" h="300">
                <a:moveTo>
                  <a:pt x="0" y="0"/>
                </a:moveTo>
                <a:lnTo>
                  <a:pt x="0" y="201"/>
                </a:lnTo>
                <a:lnTo>
                  <a:pt x="98" y="300"/>
                </a:lnTo>
                <a:lnTo>
                  <a:pt x="98" y="0"/>
                </a:lnTo>
                <a:lnTo>
                  <a:pt x="0" y="0"/>
                </a:lnTo>
                <a:close/>
              </a:path>
            </a:pathLst>
          </a:custGeom>
          <a:noFill/>
          <a:ln w="19050" cap="rnd">
            <a:solidFill>
              <a:schemeClr val="bg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4" name="Rectangle 12"/>
          <p:cNvSpPr>
            <a:spLocks noChangeArrowheads="1"/>
          </p:cNvSpPr>
          <p:nvPr userDrawn="1"/>
        </p:nvSpPr>
        <p:spPr bwMode="auto">
          <a:xfrm>
            <a:off x="1747838" y="12589607"/>
            <a:ext cx="158750" cy="476250"/>
          </a:xfrm>
          <a:prstGeom prst="rect">
            <a:avLst/>
          </a:prstGeom>
          <a:noFill/>
          <a:ln w="19050" cap="rnd">
            <a:solidFill>
              <a:schemeClr val="bg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5" name="Line 13"/>
          <p:cNvSpPr>
            <a:spLocks noChangeShapeType="1"/>
          </p:cNvSpPr>
          <p:nvPr userDrawn="1"/>
        </p:nvSpPr>
        <p:spPr bwMode="auto">
          <a:xfrm>
            <a:off x="2062163" y="13065857"/>
            <a:ext cx="393700" cy="0"/>
          </a:xfrm>
          <a:prstGeom prst="line">
            <a:avLst/>
          </a:prstGeom>
          <a:noFill/>
          <a:ln w="19050" cap="rnd">
            <a:solidFill>
              <a:schemeClr val="bg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6" name="Line 14"/>
          <p:cNvSpPr>
            <a:spLocks noChangeShapeType="1"/>
          </p:cNvSpPr>
          <p:nvPr userDrawn="1"/>
        </p:nvSpPr>
        <p:spPr bwMode="auto">
          <a:xfrm>
            <a:off x="2455863" y="13065857"/>
            <a:ext cx="21924962" cy="0"/>
          </a:xfrm>
          <a:prstGeom prst="line">
            <a:avLst/>
          </a:prstGeom>
          <a:noFill/>
          <a:ln w="19050" cap="rnd">
            <a:solidFill>
              <a:schemeClr val="bg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dirty="0"/>
          </a:p>
        </p:txBody>
      </p:sp>
      <p:sp>
        <p:nvSpPr>
          <p:cNvPr id="17" name="Line 15"/>
          <p:cNvSpPr>
            <a:spLocks noChangeShapeType="1"/>
          </p:cNvSpPr>
          <p:nvPr userDrawn="1"/>
        </p:nvSpPr>
        <p:spPr bwMode="auto">
          <a:xfrm>
            <a:off x="6350" y="13065857"/>
            <a:ext cx="1271588" cy="0"/>
          </a:xfrm>
          <a:prstGeom prst="line">
            <a:avLst/>
          </a:prstGeom>
          <a:noFill/>
          <a:ln w="19050" cap="rnd">
            <a:solidFill>
              <a:schemeClr val="bg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2341219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akside"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 hasCustomPrompt="1"/>
          </p:nvPr>
        </p:nvSpPr>
        <p:spPr>
          <a:xfrm>
            <a:off x="1260157" y="3543261"/>
            <a:ext cx="18332511" cy="1231106"/>
          </a:xfrm>
        </p:spPr>
        <p:txBody>
          <a:bodyPr wrap="square" lIns="0" tIns="0" rIns="0" bIns="0" anchor="ctr">
            <a:spAutoFit/>
          </a:bodyPr>
          <a:lstStyle>
            <a:lvl1pPr algn="l">
              <a:defRPr sz="8000" b="1">
                <a:solidFill>
                  <a:schemeClr val="bg1"/>
                </a:solidFill>
              </a:defRPr>
            </a:lvl1pPr>
          </a:lstStyle>
          <a:p>
            <a:r>
              <a:rPr lang="nb-NO" dirty="0" err="1"/>
              <a:t>Click</a:t>
            </a:r>
            <a:r>
              <a:rPr lang="nb-NO" dirty="0"/>
              <a:t> to </a:t>
            </a:r>
            <a:r>
              <a:rPr lang="nb-NO" dirty="0" err="1"/>
              <a:t>add</a:t>
            </a:r>
            <a:r>
              <a:rPr lang="nb-NO" dirty="0"/>
              <a:t> </a:t>
            </a:r>
            <a:r>
              <a:rPr lang="nb-NO" dirty="0" err="1"/>
              <a:t>title</a:t>
            </a:r>
            <a:endParaRPr lang="nb-NO" dirty="0"/>
          </a:p>
        </p:txBody>
      </p:sp>
      <p:sp>
        <p:nvSpPr>
          <p:cNvPr id="7" name="Plassholder for tekst 6"/>
          <p:cNvSpPr>
            <a:spLocks noGrp="1"/>
          </p:cNvSpPr>
          <p:nvPr>
            <p:ph type="body" sz="quarter" idx="10" hasCustomPrompt="1"/>
          </p:nvPr>
        </p:nvSpPr>
        <p:spPr>
          <a:xfrm>
            <a:off x="1260474" y="5161524"/>
            <a:ext cx="18332193" cy="2154238"/>
          </a:xfrm>
        </p:spPr>
        <p:txBody>
          <a:bodyPr/>
          <a:lstStyle>
            <a:lvl1pPr marL="0" indent="0">
              <a:buNone/>
              <a:defRPr b="1">
                <a:solidFill>
                  <a:schemeClr val="bg1"/>
                </a:solidFill>
              </a:defRPr>
            </a:lvl1pPr>
            <a:lvl2pPr marL="914263" indent="0">
              <a:buNone/>
              <a:defRPr b="1">
                <a:solidFill>
                  <a:schemeClr val="bg1"/>
                </a:solidFill>
              </a:defRPr>
            </a:lvl2pPr>
            <a:lvl3pPr marL="1828526" indent="0">
              <a:buNone/>
              <a:defRPr b="1">
                <a:solidFill>
                  <a:schemeClr val="bg1"/>
                </a:solidFill>
              </a:defRPr>
            </a:lvl3pPr>
            <a:lvl4pPr marL="2742789" indent="0">
              <a:buNone/>
              <a:defRPr b="1">
                <a:solidFill>
                  <a:schemeClr val="bg1"/>
                </a:solidFill>
              </a:defRPr>
            </a:lvl4pPr>
            <a:lvl5pPr marL="3657052" indent="0">
              <a:buNone/>
              <a:defRPr b="1">
                <a:solidFill>
                  <a:schemeClr val="bg1"/>
                </a:solidFill>
              </a:defRPr>
            </a:lvl5pPr>
          </a:lstStyle>
          <a:p>
            <a:pPr lvl="0"/>
            <a:r>
              <a:rPr lang="nb-NO" dirty="0" err="1"/>
              <a:t>Click</a:t>
            </a:r>
            <a:r>
              <a:rPr lang="nb-NO" dirty="0"/>
              <a:t> to </a:t>
            </a:r>
            <a:r>
              <a:rPr lang="nb-NO" dirty="0" err="1"/>
              <a:t>add</a:t>
            </a:r>
            <a:r>
              <a:rPr lang="nb-NO" dirty="0"/>
              <a:t> </a:t>
            </a:r>
            <a:r>
              <a:rPr lang="nb-NO" dirty="0" err="1"/>
              <a:t>text</a:t>
            </a:r>
            <a:endParaRPr lang="nb-NO" dirty="0"/>
          </a:p>
        </p:txBody>
      </p:sp>
      <p:pic>
        <p:nvPicPr>
          <p:cNvPr id="6" name="Bilde 4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260157" y="698665"/>
            <a:ext cx="1495888" cy="16748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86441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tellysbilde med bakgrunnsbilde"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 hasCustomPrompt="1"/>
          </p:nvPr>
        </p:nvSpPr>
        <p:spPr>
          <a:xfrm>
            <a:off x="1260157" y="6382328"/>
            <a:ext cx="18332511" cy="1231106"/>
          </a:xfrm>
        </p:spPr>
        <p:txBody>
          <a:bodyPr wrap="square" lIns="0" tIns="0" rIns="0" bIns="0" anchor="ctr">
            <a:spAutoFit/>
          </a:bodyPr>
          <a:lstStyle>
            <a:lvl1pPr algn="l">
              <a:defRPr sz="8000">
                <a:solidFill>
                  <a:schemeClr val="bg1"/>
                </a:solidFill>
              </a:defRPr>
            </a:lvl1pPr>
          </a:lstStyle>
          <a:p>
            <a:r>
              <a:rPr lang="nb-NO" dirty="0" err="1"/>
              <a:t>Click</a:t>
            </a:r>
            <a:r>
              <a:rPr lang="nb-NO" dirty="0"/>
              <a:t> to </a:t>
            </a:r>
            <a:r>
              <a:rPr lang="nb-NO" dirty="0" err="1"/>
              <a:t>add</a:t>
            </a:r>
            <a:r>
              <a:rPr lang="nb-NO" dirty="0"/>
              <a:t> </a:t>
            </a:r>
            <a:r>
              <a:rPr lang="nb-NO" dirty="0" err="1"/>
              <a:t>title</a:t>
            </a:r>
            <a:endParaRPr lang="nb-NO" dirty="0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>
          <a:xfrm>
            <a:off x="19136392" y="12705989"/>
            <a:ext cx="3985698" cy="461665"/>
          </a:xfrm>
          <a:prstGeom prst="rect">
            <a:avLst/>
          </a:prstGeom>
        </p:spPr>
        <p:txBody>
          <a:bodyPr anchor="b">
            <a:spAutoFit/>
          </a:bodyPr>
          <a:lstStyle>
            <a:lvl1pPr>
              <a:defRPr sz="3000">
                <a:solidFill>
                  <a:schemeClr val="bg1"/>
                </a:solidFill>
              </a:defRPr>
            </a:lvl1pPr>
          </a:lstStyle>
          <a:p>
            <a:fld id="{35900153-C3D1-4B62-A437-E57CAB8AEB13}" type="datetime1">
              <a:rPr lang="nb-NO" smtClean="0"/>
              <a:t>17.02.2021</a:t>
            </a:fld>
            <a:endParaRPr lang="nb-NO" dirty="0"/>
          </a:p>
        </p:txBody>
      </p:sp>
      <p:sp>
        <p:nvSpPr>
          <p:cNvPr id="13" name="Plassholder for tekst 12"/>
          <p:cNvSpPr>
            <a:spLocks noGrp="1"/>
          </p:cNvSpPr>
          <p:nvPr>
            <p:ph type="body" sz="quarter" idx="13" hasCustomPrompt="1"/>
          </p:nvPr>
        </p:nvSpPr>
        <p:spPr>
          <a:xfrm>
            <a:off x="1260157" y="12153389"/>
            <a:ext cx="4220063" cy="461665"/>
          </a:xfrm>
        </p:spPr>
        <p:txBody>
          <a:bodyPr anchor="b">
            <a:spAutoFit/>
          </a:bodyPr>
          <a:lstStyle>
            <a:lvl1pPr marL="0" indent="0">
              <a:buNone/>
              <a:defRPr b="1">
                <a:solidFill>
                  <a:schemeClr val="bg1"/>
                </a:solidFill>
              </a:defRPr>
            </a:lvl1pPr>
          </a:lstStyle>
          <a:p>
            <a:pPr lvl="0"/>
            <a:r>
              <a:rPr lang="nb-NO" dirty="0" err="1"/>
              <a:t>Name</a:t>
            </a:r>
            <a:endParaRPr lang="en-GB" dirty="0"/>
          </a:p>
        </p:txBody>
      </p:sp>
      <p:sp>
        <p:nvSpPr>
          <p:cNvPr id="14" name="Plassholder for tekst 12"/>
          <p:cNvSpPr>
            <a:spLocks noGrp="1"/>
          </p:cNvSpPr>
          <p:nvPr>
            <p:ph type="body" sz="quarter" idx="14" hasCustomPrompt="1"/>
          </p:nvPr>
        </p:nvSpPr>
        <p:spPr>
          <a:xfrm>
            <a:off x="1260157" y="12707725"/>
            <a:ext cx="4220063" cy="461665"/>
          </a:xfrm>
        </p:spPr>
        <p:txBody>
          <a:bodyPr anchor="b">
            <a:spAutoFit/>
          </a:bodyPr>
          <a:lstStyle>
            <a:lvl1pPr marL="0" indent="0">
              <a:buNone/>
              <a:defRPr b="1">
                <a:solidFill>
                  <a:schemeClr val="bg1"/>
                </a:solidFill>
              </a:defRPr>
            </a:lvl1pPr>
          </a:lstStyle>
          <a:p>
            <a:pPr lvl="0"/>
            <a:r>
              <a:rPr lang="nb-NO" dirty="0" err="1"/>
              <a:t>Title</a:t>
            </a:r>
            <a:endParaRPr lang="en-GB" dirty="0"/>
          </a:p>
        </p:txBody>
      </p:sp>
      <p:sp>
        <p:nvSpPr>
          <p:cNvPr id="17" name="Plassholder for tekst 12"/>
          <p:cNvSpPr>
            <a:spLocks noGrp="1"/>
          </p:cNvSpPr>
          <p:nvPr>
            <p:ph type="body" sz="quarter" idx="15" hasCustomPrompt="1"/>
          </p:nvPr>
        </p:nvSpPr>
        <p:spPr>
          <a:xfrm>
            <a:off x="10200074" y="12146546"/>
            <a:ext cx="6767125" cy="461665"/>
          </a:xfrm>
        </p:spPr>
        <p:txBody>
          <a:bodyPr wrap="square" anchor="b">
            <a:spAutoFit/>
          </a:bodyPr>
          <a:lstStyle>
            <a:lvl1pPr marL="0" indent="0">
              <a:buNone/>
              <a:defRPr b="0">
                <a:solidFill>
                  <a:schemeClr val="bg1"/>
                </a:solidFill>
              </a:defRPr>
            </a:lvl1pPr>
          </a:lstStyle>
          <a:p>
            <a:pPr lvl="0"/>
            <a:r>
              <a:rPr lang="nb-NO" dirty="0"/>
              <a:t>Office</a:t>
            </a:r>
            <a:endParaRPr lang="en-GB" dirty="0"/>
          </a:p>
        </p:txBody>
      </p:sp>
      <p:sp>
        <p:nvSpPr>
          <p:cNvPr id="18" name="Plassholder for tekst 12"/>
          <p:cNvSpPr>
            <a:spLocks noGrp="1"/>
          </p:cNvSpPr>
          <p:nvPr>
            <p:ph type="body" sz="quarter" idx="16" hasCustomPrompt="1"/>
          </p:nvPr>
        </p:nvSpPr>
        <p:spPr>
          <a:xfrm>
            <a:off x="10200075" y="12705989"/>
            <a:ext cx="6767125" cy="461665"/>
          </a:xfrm>
        </p:spPr>
        <p:txBody>
          <a:bodyPr wrap="square" anchor="b">
            <a:spAutoFit/>
          </a:bodyPr>
          <a:lstStyle>
            <a:lvl1pPr marL="0" indent="0">
              <a:buNone/>
              <a:defRPr b="0">
                <a:solidFill>
                  <a:schemeClr val="bg1"/>
                </a:solidFill>
              </a:defRPr>
            </a:lvl1pPr>
          </a:lstStyle>
          <a:p>
            <a:pPr lvl="0"/>
            <a:r>
              <a:rPr lang="nb-NO" dirty="0"/>
              <a:t>Company</a:t>
            </a:r>
            <a:endParaRPr lang="en-GB" dirty="0"/>
          </a:p>
        </p:txBody>
      </p:sp>
      <p:pic>
        <p:nvPicPr>
          <p:cNvPr id="5" name="Bilde 4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260157" y="737576"/>
            <a:ext cx="1495888" cy="16748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80774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rgbClr val="0F3C74"/>
                </a:solidFill>
              </a:defRPr>
            </a:lvl1pPr>
          </a:lstStyle>
          <a:p>
            <a:r>
              <a:rPr lang="nb-NO" dirty="0" err="1"/>
              <a:t>Click</a:t>
            </a:r>
            <a:r>
              <a:rPr lang="nb-NO" dirty="0"/>
              <a:t> to </a:t>
            </a:r>
            <a:r>
              <a:rPr lang="nb-NO" dirty="0" err="1"/>
              <a:t>add</a:t>
            </a:r>
            <a:r>
              <a:rPr lang="nb-NO" dirty="0"/>
              <a:t> </a:t>
            </a:r>
            <a:r>
              <a:rPr lang="nb-NO" dirty="0" err="1"/>
              <a:t>title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 hasCustomPrompt="1"/>
          </p:nvPr>
        </p:nvSpPr>
        <p:spPr>
          <a:xfrm>
            <a:off x="1260386" y="3091543"/>
            <a:ext cx="21861705" cy="9187986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nb-NO" dirty="0" err="1"/>
              <a:t>Click</a:t>
            </a:r>
            <a:r>
              <a:rPr lang="nb-NO" dirty="0"/>
              <a:t> to </a:t>
            </a:r>
            <a:r>
              <a:rPr lang="nb-NO" dirty="0" err="1"/>
              <a:t>add</a:t>
            </a:r>
            <a:r>
              <a:rPr lang="nb-NO" dirty="0"/>
              <a:t> </a:t>
            </a:r>
            <a:r>
              <a:rPr lang="nb-NO" dirty="0" err="1"/>
              <a:t>text</a:t>
            </a:r>
            <a:endParaRPr lang="nb-NO" dirty="0"/>
          </a:p>
          <a:p>
            <a:pPr lvl="1"/>
            <a:r>
              <a:rPr lang="nb-NO" dirty="0"/>
              <a:t>Andre nivå</a:t>
            </a:r>
          </a:p>
          <a:p>
            <a:pPr lvl="2"/>
            <a:r>
              <a:rPr lang="nb-NO" dirty="0"/>
              <a:t>Tredje nivå</a:t>
            </a:r>
          </a:p>
          <a:p>
            <a:pPr lvl="3"/>
            <a:r>
              <a:rPr lang="nb-NO" dirty="0"/>
              <a:t>Fjerde nivå</a:t>
            </a:r>
          </a:p>
          <a:p>
            <a:pPr lvl="4"/>
            <a:r>
              <a:rPr lang="nb-NO" dirty="0"/>
              <a:t>Femte nivå</a:t>
            </a:r>
          </a:p>
        </p:txBody>
      </p:sp>
      <p:sp>
        <p:nvSpPr>
          <p:cNvPr id="9" name="Plassholder for tekst 8"/>
          <p:cNvSpPr>
            <a:spLocks noGrp="1"/>
          </p:cNvSpPr>
          <p:nvPr>
            <p:ph type="body" sz="quarter" idx="10" hasCustomPrompt="1"/>
          </p:nvPr>
        </p:nvSpPr>
        <p:spPr>
          <a:xfrm>
            <a:off x="1259560" y="2630802"/>
            <a:ext cx="21861704" cy="461665"/>
          </a:xfrm>
        </p:spPr>
        <p:txBody>
          <a:bodyPr>
            <a:spAutoFit/>
          </a:bodyPr>
          <a:lstStyle>
            <a:lvl1pPr marL="0" indent="0">
              <a:buNone/>
              <a:defRPr b="1">
                <a:solidFill>
                  <a:srgbClr val="0F3C74"/>
                </a:solidFill>
              </a:defRPr>
            </a:lvl1pPr>
          </a:lstStyle>
          <a:p>
            <a:pPr lvl="0"/>
            <a:r>
              <a:rPr lang="nb-NO" dirty="0" err="1"/>
              <a:t>Click</a:t>
            </a:r>
            <a:r>
              <a:rPr lang="nb-NO" dirty="0"/>
              <a:t> to </a:t>
            </a:r>
            <a:r>
              <a:rPr lang="nb-NO" dirty="0" err="1"/>
              <a:t>add</a:t>
            </a:r>
            <a:r>
              <a:rPr lang="nb-NO" dirty="0"/>
              <a:t> </a:t>
            </a:r>
            <a:r>
              <a:rPr lang="nb-NO" dirty="0" err="1"/>
              <a:t>subtitle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395794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tel og innhold Oran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rgbClr val="D8222C"/>
                </a:solidFill>
              </a:defRPr>
            </a:lvl1pPr>
          </a:lstStyle>
          <a:p>
            <a:r>
              <a:rPr lang="nb-NO" dirty="0" err="1"/>
              <a:t>Click</a:t>
            </a:r>
            <a:r>
              <a:rPr lang="nb-NO" dirty="0"/>
              <a:t> to </a:t>
            </a:r>
            <a:r>
              <a:rPr lang="nb-NO" dirty="0" err="1"/>
              <a:t>add</a:t>
            </a:r>
            <a:r>
              <a:rPr lang="nb-NO" dirty="0"/>
              <a:t> </a:t>
            </a:r>
            <a:r>
              <a:rPr lang="nb-NO" dirty="0" err="1"/>
              <a:t>title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 hasCustomPrompt="1"/>
          </p:nvPr>
        </p:nvSpPr>
        <p:spPr>
          <a:xfrm>
            <a:off x="1260386" y="3091543"/>
            <a:ext cx="21861705" cy="9187986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nb-NO" dirty="0" err="1"/>
              <a:t>Click</a:t>
            </a:r>
            <a:r>
              <a:rPr lang="nb-NO" dirty="0"/>
              <a:t> to </a:t>
            </a:r>
            <a:r>
              <a:rPr lang="nb-NO" dirty="0" err="1"/>
              <a:t>add</a:t>
            </a:r>
            <a:r>
              <a:rPr lang="nb-NO" dirty="0"/>
              <a:t> </a:t>
            </a:r>
            <a:r>
              <a:rPr lang="nb-NO" dirty="0" err="1"/>
              <a:t>text</a:t>
            </a:r>
            <a:endParaRPr lang="nb-NO" dirty="0"/>
          </a:p>
          <a:p>
            <a:pPr lvl="1"/>
            <a:r>
              <a:rPr lang="nb-NO" dirty="0"/>
              <a:t>Andre nivå</a:t>
            </a:r>
          </a:p>
          <a:p>
            <a:pPr lvl="2"/>
            <a:r>
              <a:rPr lang="nb-NO" dirty="0"/>
              <a:t>Tredje nivå</a:t>
            </a:r>
          </a:p>
          <a:p>
            <a:pPr lvl="3"/>
            <a:r>
              <a:rPr lang="nb-NO" dirty="0"/>
              <a:t>Fjerde nivå</a:t>
            </a:r>
          </a:p>
          <a:p>
            <a:pPr lvl="4"/>
            <a:r>
              <a:rPr lang="nb-NO" dirty="0"/>
              <a:t>Femte nivå</a:t>
            </a:r>
          </a:p>
        </p:txBody>
      </p:sp>
      <p:sp>
        <p:nvSpPr>
          <p:cNvPr id="9" name="Plassholder for tekst 8"/>
          <p:cNvSpPr>
            <a:spLocks noGrp="1"/>
          </p:cNvSpPr>
          <p:nvPr>
            <p:ph type="body" sz="quarter" idx="10" hasCustomPrompt="1"/>
          </p:nvPr>
        </p:nvSpPr>
        <p:spPr>
          <a:xfrm>
            <a:off x="1259560" y="2630802"/>
            <a:ext cx="21861704" cy="461665"/>
          </a:xfrm>
        </p:spPr>
        <p:txBody>
          <a:bodyPr>
            <a:spAutoFit/>
          </a:bodyPr>
          <a:lstStyle>
            <a:lvl1pPr marL="0" indent="0">
              <a:buNone/>
              <a:defRPr b="1">
                <a:solidFill>
                  <a:srgbClr val="D8222C"/>
                </a:solidFill>
              </a:defRPr>
            </a:lvl1pPr>
          </a:lstStyle>
          <a:p>
            <a:pPr lvl="0"/>
            <a:r>
              <a:rPr lang="nb-NO" dirty="0" err="1"/>
              <a:t>Click</a:t>
            </a:r>
            <a:r>
              <a:rPr lang="nb-NO" dirty="0"/>
              <a:t> to </a:t>
            </a:r>
            <a:r>
              <a:rPr lang="nb-NO" dirty="0" err="1"/>
              <a:t>add</a:t>
            </a:r>
            <a:r>
              <a:rPr lang="nb-NO" dirty="0"/>
              <a:t> </a:t>
            </a:r>
            <a:r>
              <a:rPr lang="nb-NO" dirty="0" err="1"/>
              <a:t>subtitle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374282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tel, innhold og 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/>
          <p:cNvSpPr/>
          <p:nvPr userDrawn="1"/>
        </p:nvSpPr>
        <p:spPr>
          <a:xfrm>
            <a:off x="14689837" y="-1"/>
            <a:ext cx="9690988" cy="1371441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Plassholder for bilde 4"/>
          <p:cNvSpPr>
            <a:spLocks noGrp="1"/>
          </p:cNvSpPr>
          <p:nvPr>
            <p:ph type="pic" sz="quarter" idx="10" hasCustomPrompt="1"/>
          </p:nvPr>
        </p:nvSpPr>
        <p:spPr>
          <a:xfrm>
            <a:off x="14689837" y="-1"/>
            <a:ext cx="9690988" cy="13714413"/>
          </a:xfrm>
        </p:spPr>
        <p:txBody>
          <a:bodyPr/>
          <a:lstStyle>
            <a:lvl1pPr>
              <a:defRPr/>
            </a:lvl1pPr>
          </a:lstStyle>
          <a:p>
            <a:r>
              <a:rPr lang="en-GB" dirty="0"/>
              <a:t>Click the icon to add picture</a:t>
            </a:r>
          </a:p>
        </p:txBody>
      </p:sp>
      <p:sp>
        <p:nvSpPr>
          <p:cNvPr id="2" name="Tittel 1"/>
          <p:cNvSpPr>
            <a:spLocks noGrp="1"/>
          </p:cNvSpPr>
          <p:nvPr>
            <p:ph type="title" hasCustomPrompt="1"/>
          </p:nvPr>
        </p:nvSpPr>
        <p:spPr>
          <a:xfrm>
            <a:off x="1260387" y="1097394"/>
            <a:ext cx="12277305" cy="1077218"/>
          </a:xfrm>
        </p:spPr>
        <p:txBody>
          <a:bodyPr/>
          <a:lstStyle>
            <a:lvl1pPr>
              <a:defRPr>
                <a:solidFill>
                  <a:srgbClr val="0F3C74"/>
                </a:solidFill>
              </a:defRPr>
            </a:lvl1pPr>
          </a:lstStyle>
          <a:p>
            <a:r>
              <a:rPr lang="nb-NO" dirty="0" err="1"/>
              <a:t>Click</a:t>
            </a:r>
            <a:r>
              <a:rPr lang="nb-NO" dirty="0"/>
              <a:t> to </a:t>
            </a:r>
            <a:r>
              <a:rPr lang="nb-NO" dirty="0" err="1"/>
              <a:t>add</a:t>
            </a:r>
            <a:r>
              <a:rPr lang="nb-NO" dirty="0"/>
              <a:t> </a:t>
            </a:r>
            <a:r>
              <a:rPr lang="nb-NO" dirty="0" err="1"/>
              <a:t>title</a:t>
            </a:r>
            <a:endParaRPr lang="nb-NO" dirty="0"/>
          </a:p>
        </p:txBody>
      </p:sp>
      <p:sp>
        <p:nvSpPr>
          <p:cNvPr id="8" name="Plassholder for innhold 2"/>
          <p:cNvSpPr>
            <a:spLocks noGrp="1"/>
          </p:cNvSpPr>
          <p:nvPr>
            <p:ph idx="1" hasCustomPrompt="1"/>
          </p:nvPr>
        </p:nvSpPr>
        <p:spPr>
          <a:xfrm>
            <a:off x="1260387" y="3091543"/>
            <a:ext cx="12277306" cy="9187986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nb-NO" dirty="0" err="1"/>
              <a:t>Click</a:t>
            </a:r>
            <a:r>
              <a:rPr lang="nb-NO" dirty="0"/>
              <a:t> to </a:t>
            </a:r>
            <a:r>
              <a:rPr lang="nb-NO" dirty="0" err="1"/>
              <a:t>add</a:t>
            </a:r>
            <a:r>
              <a:rPr lang="nb-NO" dirty="0"/>
              <a:t> </a:t>
            </a:r>
            <a:r>
              <a:rPr lang="nb-NO" dirty="0" err="1"/>
              <a:t>text</a:t>
            </a:r>
            <a:endParaRPr lang="nb-NO" dirty="0"/>
          </a:p>
          <a:p>
            <a:pPr lvl="1"/>
            <a:r>
              <a:rPr lang="nb-NO" dirty="0"/>
              <a:t>Andre nivå</a:t>
            </a:r>
          </a:p>
          <a:p>
            <a:pPr lvl="2"/>
            <a:r>
              <a:rPr lang="nb-NO" dirty="0"/>
              <a:t>Tredje nivå</a:t>
            </a:r>
          </a:p>
          <a:p>
            <a:pPr lvl="3"/>
            <a:r>
              <a:rPr lang="nb-NO" dirty="0"/>
              <a:t>Fjerde nivå</a:t>
            </a:r>
          </a:p>
          <a:p>
            <a:pPr lvl="4"/>
            <a:r>
              <a:rPr lang="nb-NO" dirty="0"/>
              <a:t>Femte nivå</a:t>
            </a:r>
          </a:p>
        </p:txBody>
      </p:sp>
      <p:sp>
        <p:nvSpPr>
          <p:cNvPr id="9" name="Plassholder for tekst 8"/>
          <p:cNvSpPr>
            <a:spLocks noGrp="1"/>
          </p:cNvSpPr>
          <p:nvPr>
            <p:ph type="body" sz="quarter" idx="11" hasCustomPrompt="1"/>
          </p:nvPr>
        </p:nvSpPr>
        <p:spPr>
          <a:xfrm>
            <a:off x="1259560" y="2630802"/>
            <a:ext cx="12277305" cy="461665"/>
          </a:xfrm>
        </p:spPr>
        <p:txBody>
          <a:bodyPr wrap="square">
            <a:spAutoFit/>
          </a:bodyPr>
          <a:lstStyle>
            <a:lvl1pPr marL="0" indent="0">
              <a:buNone/>
              <a:defRPr b="1">
                <a:solidFill>
                  <a:srgbClr val="0F3C74"/>
                </a:solidFill>
              </a:defRPr>
            </a:lvl1pPr>
          </a:lstStyle>
          <a:p>
            <a:pPr lvl="0"/>
            <a:r>
              <a:rPr lang="nb-NO" dirty="0" err="1"/>
              <a:t>Click</a:t>
            </a:r>
            <a:r>
              <a:rPr lang="nb-NO" dirty="0"/>
              <a:t> to </a:t>
            </a:r>
            <a:r>
              <a:rPr lang="nb-NO" dirty="0" err="1"/>
              <a:t>add</a:t>
            </a:r>
            <a:r>
              <a:rPr lang="nb-NO" dirty="0"/>
              <a:t> </a:t>
            </a:r>
            <a:r>
              <a:rPr lang="nb-NO" dirty="0" err="1"/>
              <a:t>subtitle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787005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tel, innhold og bilde Oran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/>
          <p:cNvSpPr/>
          <p:nvPr userDrawn="1"/>
        </p:nvSpPr>
        <p:spPr>
          <a:xfrm>
            <a:off x="14689837" y="-1"/>
            <a:ext cx="9690988" cy="1371441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Plassholder for bilde 4"/>
          <p:cNvSpPr>
            <a:spLocks noGrp="1"/>
          </p:cNvSpPr>
          <p:nvPr>
            <p:ph type="pic" sz="quarter" idx="10" hasCustomPrompt="1"/>
          </p:nvPr>
        </p:nvSpPr>
        <p:spPr>
          <a:xfrm>
            <a:off x="14689837" y="-1"/>
            <a:ext cx="9690988" cy="13714413"/>
          </a:xfrm>
        </p:spPr>
        <p:txBody>
          <a:bodyPr/>
          <a:lstStyle>
            <a:lvl1pPr>
              <a:defRPr/>
            </a:lvl1pPr>
          </a:lstStyle>
          <a:p>
            <a:r>
              <a:rPr lang="en-GB" dirty="0"/>
              <a:t>Click the icon to add picture</a:t>
            </a:r>
          </a:p>
        </p:txBody>
      </p:sp>
      <p:sp>
        <p:nvSpPr>
          <p:cNvPr id="2" name="Tittel 1"/>
          <p:cNvSpPr>
            <a:spLocks noGrp="1"/>
          </p:cNvSpPr>
          <p:nvPr>
            <p:ph type="title" hasCustomPrompt="1"/>
          </p:nvPr>
        </p:nvSpPr>
        <p:spPr>
          <a:xfrm>
            <a:off x="1260387" y="1097394"/>
            <a:ext cx="12277305" cy="1077218"/>
          </a:xfrm>
        </p:spPr>
        <p:txBody>
          <a:bodyPr/>
          <a:lstStyle>
            <a:lvl1pPr>
              <a:defRPr>
                <a:solidFill>
                  <a:srgbClr val="D8222C"/>
                </a:solidFill>
              </a:defRPr>
            </a:lvl1pPr>
          </a:lstStyle>
          <a:p>
            <a:r>
              <a:rPr lang="nb-NO" dirty="0" err="1"/>
              <a:t>Click</a:t>
            </a:r>
            <a:r>
              <a:rPr lang="nb-NO" dirty="0"/>
              <a:t> to </a:t>
            </a:r>
            <a:r>
              <a:rPr lang="nb-NO" dirty="0" err="1"/>
              <a:t>add</a:t>
            </a:r>
            <a:r>
              <a:rPr lang="nb-NO" dirty="0"/>
              <a:t> </a:t>
            </a:r>
            <a:r>
              <a:rPr lang="nb-NO" dirty="0" err="1"/>
              <a:t>title</a:t>
            </a:r>
            <a:endParaRPr lang="nb-NO" dirty="0"/>
          </a:p>
        </p:txBody>
      </p:sp>
      <p:sp>
        <p:nvSpPr>
          <p:cNvPr id="8" name="Plassholder for innhold 2"/>
          <p:cNvSpPr>
            <a:spLocks noGrp="1"/>
          </p:cNvSpPr>
          <p:nvPr>
            <p:ph idx="1" hasCustomPrompt="1"/>
          </p:nvPr>
        </p:nvSpPr>
        <p:spPr>
          <a:xfrm>
            <a:off x="1260387" y="3091543"/>
            <a:ext cx="12277306" cy="9187986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nb-NO" dirty="0" err="1"/>
              <a:t>Click</a:t>
            </a:r>
            <a:r>
              <a:rPr lang="nb-NO" dirty="0"/>
              <a:t> to </a:t>
            </a:r>
            <a:r>
              <a:rPr lang="nb-NO" dirty="0" err="1"/>
              <a:t>add</a:t>
            </a:r>
            <a:r>
              <a:rPr lang="nb-NO" dirty="0"/>
              <a:t> </a:t>
            </a:r>
            <a:r>
              <a:rPr lang="nb-NO" dirty="0" err="1"/>
              <a:t>text</a:t>
            </a:r>
            <a:endParaRPr lang="nb-NO" dirty="0"/>
          </a:p>
          <a:p>
            <a:pPr lvl="1"/>
            <a:r>
              <a:rPr lang="nb-NO" dirty="0"/>
              <a:t>Andre nivå</a:t>
            </a:r>
          </a:p>
          <a:p>
            <a:pPr lvl="2"/>
            <a:r>
              <a:rPr lang="nb-NO" dirty="0"/>
              <a:t>Tredje nivå</a:t>
            </a:r>
          </a:p>
          <a:p>
            <a:pPr lvl="3"/>
            <a:r>
              <a:rPr lang="nb-NO" dirty="0"/>
              <a:t>Fjerde nivå</a:t>
            </a:r>
          </a:p>
          <a:p>
            <a:pPr lvl="4"/>
            <a:r>
              <a:rPr lang="nb-NO" dirty="0"/>
              <a:t>Femte nivå</a:t>
            </a:r>
          </a:p>
        </p:txBody>
      </p:sp>
      <p:sp>
        <p:nvSpPr>
          <p:cNvPr id="9" name="Plassholder for tekst 8"/>
          <p:cNvSpPr>
            <a:spLocks noGrp="1"/>
          </p:cNvSpPr>
          <p:nvPr>
            <p:ph type="body" sz="quarter" idx="11" hasCustomPrompt="1"/>
          </p:nvPr>
        </p:nvSpPr>
        <p:spPr>
          <a:xfrm>
            <a:off x="1259560" y="2630802"/>
            <a:ext cx="12277305" cy="461665"/>
          </a:xfrm>
        </p:spPr>
        <p:txBody>
          <a:bodyPr wrap="square">
            <a:spAutoFit/>
          </a:bodyPr>
          <a:lstStyle>
            <a:lvl1pPr marL="0" indent="0">
              <a:buNone/>
              <a:defRPr b="1">
                <a:solidFill>
                  <a:srgbClr val="D8222C"/>
                </a:solidFill>
              </a:defRPr>
            </a:lvl1pPr>
          </a:lstStyle>
          <a:p>
            <a:pPr lvl="0"/>
            <a:r>
              <a:rPr lang="nb-NO" dirty="0" err="1"/>
              <a:t>Click</a:t>
            </a:r>
            <a:r>
              <a:rPr lang="nb-NO" dirty="0"/>
              <a:t> to </a:t>
            </a:r>
            <a:r>
              <a:rPr lang="nb-NO" dirty="0" err="1"/>
              <a:t>add</a:t>
            </a:r>
            <a:r>
              <a:rPr lang="nb-NO" dirty="0"/>
              <a:t> </a:t>
            </a:r>
            <a:r>
              <a:rPr lang="nb-NO" dirty="0" err="1"/>
              <a:t>subtitle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327412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 og 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/>
          <p:cNvSpPr/>
          <p:nvPr userDrawn="1"/>
        </p:nvSpPr>
        <p:spPr>
          <a:xfrm>
            <a:off x="5742718" y="-1"/>
            <a:ext cx="18638107" cy="1371441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Plassholder for bilde 4"/>
          <p:cNvSpPr>
            <a:spLocks noGrp="1"/>
          </p:cNvSpPr>
          <p:nvPr>
            <p:ph type="pic" sz="quarter" idx="10" hasCustomPrompt="1"/>
          </p:nvPr>
        </p:nvSpPr>
        <p:spPr>
          <a:xfrm>
            <a:off x="5742717" y="-1"/>
            <a:ext cx="18638107" cy="13714413"/>
          </a:xfrm>
        </p:spPr>
        <p:txBody>
          <a:bodyPr/>
          <a:lstStyle>
            <a:lvl1pPr>
              <a:defRPr/>
            </a:lvl1pPr>
          </a:lstStyle>
          <a:p>
            <a:r>
              <a:rPr lang="en-GB" dirty="0"/>
              <a:t>Click the icon to add picture</a:t>
            </a:r>
          </a:p>
        </p:txBody>
      </p:sp>
      <p:sp>
        <p:nvSpPr>
          <p:cNvPr id="10" name="Plassholder for innhold 2"/>
          <p:cNvSpPr>
            <a:spLocks noGrp="1"/>
          </p:cNvSpPr>
          <p:nvPr>
            <p:ph idx="11" hasCustomPrompt="1"/>
          </p:nvPr>
        </p:nvSpPr>
        <p:spPr>
          <a:xfrm>
            <a:off x="1260386" y="1629141"/>
            <a:ext cx="4010673" cy="1065038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nb-NO" dirty="0" err="1"/>
              <a:t>Click</a:t>
            </a:r>
            <a:r>
              <a:rPr lang="nb-NO" dirty="0"/>
              <a:t> to </a:t>
            </a:r>
            <a:r>
              <a:rPr lang="nb-NO" dirty="0" err="1"/>
              <a:t>add</a:t>
            </a:r>
            <a:r>
              <a:rPr lang="nb-NO" dirty="0"/>
              <a:t> </a:t>
            </a:r>
            <a:r>
              <a:rPr lang="nb-NO" dirty="0" err="1"/>
              <a:t>text</a:t>
            </a:r>
            <a:endParaRPr lang="nb-NO" dirty="0"/>
          </a:p>
          <a:p>
            <a:pPr lvl="1"/>
            <a:r>
              <a:rPr lang="nb-NO" dirty="0"/>
              <a:t>Andre nivå</a:t>
            </a:r>
          </a:p>
          <a:p>
            <a:pPr lvl="2"/>
            <a:r>
              <a:rPr lang="nb-NO" dirty="0"/>
              <a:t>Tredje nivå</a:t>
            </a:r>
          </a:p>
          <a:p>
            <a:pPr lvl="3"/>
            <a:r>
              <a:rPr lang="nb-NO" dirty="0"/>
              <a:t>Fjerde nivå</a:t>
            </a:r>
          </a:p>
          <a:p>
            <a:pPr lvl="4"/>
            <a:r>
              <a:rPr lang="nb-NO" dirty="0"/>
              <a:t>Femte nivå</a:t>
            </a:r>
          </a:p>
        </p:txBody>
      </p:sp>
      <p:sp>
        <p:nvSpPr>
          <p:cNvPr id="11" name="Plassholder for tekst 8"/>
          <p:cNvSpPr>
            <a:spLocks noGrp="1"/>
          </p:cNvSpPr>
          <p:nvPr>
            <p:ph type="body" sz="quarter" idx="12" hasCustomPrompt="1"/>
          </p:nvPr>
        </p:nvSpPr>
        <p:spPr>
          <a:xfrm>
            <a:off x="1260386" y="1167476"/>
            <a:ext cx="4010673" cy="461665"/>
          </a:xfrm>
        </p:spPr>
        <p:txBody>
          <a:bodyPr wrap="square">
            <a:spAutoFit/>
          </a:bodyPr>
          <a:lstStyle>
            <a:lvl1pPr marL="0" indent="0">
              <a:buNone/>
              <a:defRPr b="1">
                <a:solidFill>
                  <a:srgbClr val="0F3C74"/>
                </a:solidFill>
              </a:defRPr>
            </a:lvl1pPr>
          </a:lstStyle>
          <a:p>
            <a:pPr lvl="0"/>
            <a:r>
              <a:rPr lang="nb-NO" dirty="0" err="1"/>
              <a:t>Click</a:t>
            </a:r>
            <a:r>
              <a:rPr lang="nb-NO" dirty="0"/>
              <a:t> to </a:t>
            </a:r>
            <a:r>
              <a:rPr lang="nb-NO" dirty="0" err="1"/>
              <a:t>add</a:t>
            </a:r>
            <a:r>
              <a:rPr lang="nb-NO" dirty="0"/>
              <a:t> </a:t>
            </a:r>
            <a:r>
              <a:rPr lang="nb-NO" dirty="0" err="1"/>
              <a:t>subtitle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277368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 og bilde Oran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/>
          <p:cNvSpPr/>
          <p:nvPr userDrawn="1"/>
        </p:nvSpPr>
        <p:spPr>
          <a:xfrm>
            <a:off x="5742718" y="-1"/>
            <a:ext cx="18638107" cy="1371441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Plassholder for bilde 4"/>
          <p:cNvSpPr>
            <a:spLocks noGrp="1"/>
          </p:cNvSpPr>
          <p:nvPr>
            <p:ph type="pic" sz="quarter" idx="10" hasCustomPrompt="1"/>
          </p:nvPr>
        </p:nvSpPr>
        <p:spPr>
          <a:xfrm>
            <a:off x="5742717" y="-1"/>
            <a:ext cx="18638107" cy="13714413"/>
          </a:xfrm>
        </p:spPr>
        <p:txBody>
          <a:bodyPr/>
          <a:lstStyle>
            <a:lvl1pPr>
              <a:defRPr/>
            </a:lvl1pPr>
          </a:lstStyle>
          <a:p>
            <a:r>
              <a:rPr lang="en-GB" dirty="0"/>
              <a:t>Click the icon to add picture</a:t>
            </a:r>
          </a:p>
        </p:txBody>
      </p:sp>
      <p:sp>
        <p:nvSpPr>
          <p:cNvPr id="10" name="Plassholder for innhold 2"/>
          <p:cNvSpPr>
            <a:spLocks noGrp="1"/>
          </p:cNvSpPr>
          <p:nvPr>
            <p:ph idx="11" hasCustomPrompt="1"/>
          </p:nvPr>
        </p:nvSpPr>
        <p:spPr>
          <a:xfrm>
            <a:off x="1260386" y="1629141"/>
            <a:ext cx="4010673" cy="10650388"/>
          </a:xfrm>
        </p:spPr>
        <p:txBody>
          <a:bodyPr/>
          <a:lstStyle/>
          <a:p>
            <a:pPr lvl="0"/>
            <a:r>
              <a:rPr lang="nb-NO" dirty="0" err="1"/>
              <a:t>Click</a:t>
            </a:r>
            <a:r>
              <a:rPr lang="nb-NO" dirty="0"/>
              <a:t> to </a:t>
            </a:r>
            <a:r>
              <a:rPr lang="nb-NO" dirty="0" err="1"/>
              <a:t>add</a:t>
            </a:r>
            <a:r>
              <a:rPr lang="nb-NO" dirty="0"/>
              <a:t> </a:t>
            </a:r>
            <a:r>
              <a:rPr lang="nb-NO" dirty="0" err="1"/>
              <a:t>text</a:t>
            </a:r>
            <a:endParaRPr lang="nb-NO" dirty="0"/>
          </a:p>
          <a:p>
            <a:pPr lvl="1"/>
            <a:r>
              <a:rPr lang="nb-NO" dirty="0"/>
              <a:t>Andre nivå</a:t>
            </a:r>
          </a:p>
          <a:p>
            <a:pPr lvl="2"/>
            <a:r>
              <a:rPr lang="nb-NO" dirty="0"/>
              <a:t>Tredje nivå</a:t>
            </a:r>
          </a:p>
          <a:p>
            <a:pPr lvl="3"/>
            <a:r>
              <a:rPr lang="nb-NO" dirty="0"/>
              <a:t>Fjerde nivå</a:t>
            </a:r>
          </a:p>
          <a:p>
            <a:pPr lvl="4"/>
            <a:r>
              <a:rPr lang="nb-NO" dirty="0"/>
              <a:t>Femte nivå</a:t>
            </a:r>
          </a:p>
        </p:txBody>
      </p:sp>
      <p:sp>
        <p:nvSpPr>
          <p:cNvPr id="11" name="Plassholder for tekst 8"/>
          <p:cNvSpPr>
            <a:spLocks noGrp="1"/>
          </p:cNvSpPr>
          <p:nvPr>
            <p:ph type="body" sz="quarter" idx="12" hasCustomPrompt="1"/>
          </p:nvPr>
        </p:nvSpPr>
        <p:spPr>
          <a:xfrm>
            <a:off x="1259560" y="1168400"/>
            <a:ext cx="4010673" cy="461665"/>
          </a:xfrm>
        </p:spPr>
        <p:txBody>
          <a:bodyPr wrap="square">
            <a:spAutoFit/>
          </a:bodyPr>
          <a:lstStyle>
            <a:lvl1pPr marL="0" indent="0">
              <a:buNone/>
              <a:defRPr b="1">
                <a:solidFill>
                  <a:srgbClr val="0F3C74"/>
                </a:solidFill>
              </a:defRPr>
            </a:lvl1pPr>
          </a:lstStyle>
          <a:p>
            <a:pPr lvl="0"/>
            <a:r>
              <a:rPr lang="nb-NO" dirty="0" err="1"/>
              <a:t>Click</a:t>
            </a:r>
            <a:r>
              <a:rPr lang="nb-NO" dirty="0"/>
              <a:t> to </a:t>
            </a:r>
            <a:r>
              <a:rPr lang="nb-NO" dirty="0" err="1"/>
              <a:t>add</a:t>
            </a:r>
            <a:r>
              <a:rPr lang="nb-NO" dirty="0"/>
              <a:t> </a:t>
            </a:r>
            <a:r>
              <a:rPr lang="nb-NO" dirty="0" err="1"/>
              <a:t>subtitle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443342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tort bilde"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Rectangle 5"/>
          <p:cNvSpPr>
            <a:spLocks noChangeArrowheads="1"/>
          </p:cNvSpPr>
          <p:nvPr userDrawn="1"/>
        </p:nvSpPr>
        <p:spPr bwMode="auto">
          <a:xfrm>
            <a:off x="1906588" y="12903932"/>
            <a:ext cx="155575" cy="161925"/>
          </a:xfrm>
          <a:prstGeom prst="rect">
            <a:avLst/>
          </a:prstGeom>
          <a:noFill/>
          <a:ln w="19050" cap="rnd">
            <a:solidFill>
              <a:schemeClr val="bg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42" name="Freeform 6"/>
          <p:cNvSpPr>
            <a:spLocks/>
          </p:cNvSpPr>
          <p:nvPr userDrawn="1"/>
        </p:nvSpPr>
        <p:spPr bwMode="auto">
          <a:xfrm>
            <a:off x="1433513" y="12903932"/>
            <a:ext cx="158750" cy="161925"/>
          </a:xfrm>
          <a:custGeom>
            <a:avLst/>
            <a:gdLst>
              <a:gd name="T0" fmla="*/ 100 w 100"/>
              <a:gd name="T1" fmla="*/ 102 h 102"/>
              <a:gd name="T2" fmla="*/ 0 w 100"/>
              <a:gd name="T3" fmla="*/ 102 h 102"/>
              <a:gd name="T4" fmla="*/ 0 w 100"/>
              <a:gd name="T5" fmla="*/ 0 h 102"/>
              <a:gd name="T6" fmla="*/ 100 w 100"/>
              <a:gd name="T7" fmla="*/ 102 h 10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00" h="102">
                <a:moveTo>
                  <a:pt x="100" y="102"/>
                </a:moveTo>
                <a:lnTo>
                  <a:pt x="0" y="102"/>
                </a:lnTo>
                <a:lnTo>
                  <a:pt x="0" y="0"/>
                </a:lnTo>
                <a:lnTo>
                  <a:pt x="100" y="102"/>
                </a:lnTo>
                <a:close/>
              </a:path>
            </a:pathLst>
          </a:custGeom>
          <a:noFill/>
          <a:ln w="19050" cap="rnd">
            <a:solidFill>
              <a:schemeClr val="bg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43" name="Rectangle 7"/>
          <p:cNvSpPr>
            <a:spLocks noChangeArrowheads="1"/>
          </p:cNvSpPr>
          <p:nvPr userDrawn="1"/>
        </p:nvSpPr>
        <p:spPr bwMode="auto">
          <a:xfrm>
            <a:off x="1277938" y="12903932"/>
            <a:ext cx="155575" cy="319088"/>
          </a:xfrm>
          <a:prstGeom prst="rect">
            <a:avLst/>
          </a:prstGeom>
          <a:noFill/>
          <a:ln w="19050" cap="rnd">
            <a:solidFill>
              <a:schemeClr val="bg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44" name="Freeform 8"/>
          <p:cNvSpPr>
            <a:spLocks/>
          </p:cNvSpPr>
          <p:nvPr userDrawn="1"/>
        </p:nvSpPr>
        <p:spPr bwMode="auto">
          <a:xfrm>
            <a:off x="1592263" y="12746770"/>
            <a:ext cx="155575" cy="476250"/>
          </a:xfrm>
          <a:custGeom>
            <a:avLst/>
            <a:gdLst>
              <a:gd name="T0" fmla="*/ 0 w 98"/>
              <a:gd name="T1" fmla="*/ 0 h 300"/>
              <a:gd name="T2" fmla="*/ 0 w 98"/>
              <a:gd name="T3" fmla="*/ 201 h 300"/>
              <a:gd name="T4" fmla="*/ 98 w 98"/>
              <a:gd name="T5" fmla="*/ 300 h 300"/>
              <a:gd name="T6" fmla="*/ 98 w 98"/>
              <a:gd name="T7" fmla="*/ 0 h 300"/>
              <a:gd name="T8" fmla="*/ 0 w 98"/>
              <a:gd name="T9" fmla="*/ 0 h 3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8" h="300">
                <a:moveTo>
                  <a:pt x="0" y="0"/>
                </a:moveTo>
                <a:lnTo>
                  <a:pt x="0" y="201"/>
                </a:lnTo>
                <a:lnTo>
                  <a:pt x="98" y="300"/>
                </a:lnTo>
                <a:lnTo>
                  <a:pt x="98" y="0"/>
                </a:lnTo>
                <a:lnTo>
                  <a:pt x="0" y="0"/>
                </a:lnTo>
                <a:close/>
              </a:path>
            </a:pathLst>
          </a:custGeom>
          <a:noFill/>
          <a:ln w="19050" cap="rnd">
            <a:solidFill>
              <a:schemeClr val="bg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48" name="Rectangle 12"/>
          <p:cNvSpPr>
            <a:spLocks noChangeArrowheads="1"/>
          </p:cNvSpPr>
          <p:nvPr userDrawn="1"/>
        </p:nvSpPr>
        <p:spPr bwMode="auto">
          <a:xfrm>
            <a:off x="1747838" y="12589607"/>
            <a:ext cx="158750" cy="476250"/>
          </a:xfrm>
          <a:prstGeom prst="rect">
            <a:avLst/>
          </a:prstGeom>
          <a:noFill/>
          <a:ln w="19050" cap="rnd">
            <a:solidFill>
              <a:schemeClr val="bg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50" name="Line 14"/>
          <p:cNvSpPr>
            <a:spLocks noChangeShapeType="1"/>
          </p:cNvSpPr>
          <p:nvPr userDrawn="1"/>
        </p:nvSpPr>
        <p:spPr bwMode="auto">
          <a:xfrm>
            <a:off x="2062163" y="13065857"/>
            <a:ext cx="22318662" cy="0"/>
          </a:xfrm>
          <a:prstGeom prst="line">
            <a:avLst/>
          </a:prstGeom>
          <a:noFill/>
          <a:ln w="19050" cap="rnd">
            <a:solidFill>
              <a:schemeClr val="bg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dirty="0"/>
          </a:p>
        </p:txBody>
      </p:sp>
      <p:sp>
        <p:nvSpPr>
          <p:cNvPr id="51" name="Line 15"/>
          <p:cNvSpPr>
            <a:spLocks noChangeShapeType="1"/>
          </p:cNvSpPr>
          <p:nvPr userDrawn="1"/>
        </p:nvSpPr>
        <p:spPr bwMode="auto">
          <a:xfrm>
            <a:off x="6350" y="13065857"/>
            <a:ext cx="1271588" cy="0"/>
          </a:xfrm>
          <a:prstGeom prst="line">
            <a:avLst/>
          </a:prstGeom>
          <a:noFill/>
          <a:ln w="19050" cap="rnd">
            <a:solidFill>
              <a:schemeClr val="bg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11334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/>
          <p:cNvSpPr>
            <a:spLocks noGrp="1"/>
          </p:cNvSpPr>
          <p:nvPr>
            <p:ph type="title"/>
          </p:nvPr>
        </p:nvSpPr>
        <p:spPr>
          <a:xfrm>
            <a:off x="1260386" y="1097394"/>
            <a:ext cx="21861705" cy="1077218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/>
          <a:p>
            <a:r>
              <a:rPr lang="nb-NO" dirty="0" err="1"/>
              <a:t>Click</a:t>
            </a:r>
            <a:r>
              <a:rPr lang="nb-NO" dirty="0"/>
              <a:t> to </a:t>
            </a:r>
            <a:r>
              <a:rPr lang="nb-NO" dirty="0" err="1"/>
              <a:t>add</a:t>
            </a:r>
            <a:r>
              <a:rPr lang="nb-NO" dirty="0"/>
              <a:t> </a:t>
            </a:r>
            <a:r>
              <a:rPr lang="nb-NO" dirty="0" err="1"/>
              <a:t>title</a:t>
            </a:r>
            <a:endParaRPr lang="nb-NO" dirty="0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1260386" y="2647950"/>
            <a:ext cx="21861705" cy="9631579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nb-NO" dirty="0" err="1"/>
              <a:t>Click</a:t>
            </a:r>
            <a:r>
              <a:rPr lang="nb-NO" dirty="0"/>
              <a:t> to </a:t>
            </a:r>
            <a:r>
              <a:rPr lang="nb-NO" dirty="0" err="1"/>
              <a:t>add</a:t>
            </a:r>
            <a:r>
              <a:rPr lang="nb-NO" dirty="0"/>
              <a:t> </a:t>
            </a:r>
            <a:r>
              <a:rPr lang="nb-NO" dirty="0" err="1"/>
              <a:t>text</a:t>
            </a:r>
            <a:endParaRPr lang="nb-NO" dirty="0"/>
          </a:p>
          <a:p>
            <a:pPr lvl="1"/>
            <a:r>
              <a:rPr lang="nb-NO" dirty="0"/>
              <a:t>Andre nivå</a:t>
            </a:r>
          </a:p>
          <a:p>
            <a:pPr lvl="2"/>
            <a:r>
              <a:rPr lang="nb-NO" dirty="0"/>
              <a:t>Tredje nivå</a:t>
            </a:r>
          </a:p>
          <a:p>
            <a:pPr lvl="3"/>
            <a:r>
              <a:rPr lang="nb-NO" dirty="0"/>
              <a:t>Fjerde nivå</a:t>
            </a:r>
          </a:p>
          <a:p>
            <a:pPr lvl="4"/>
            <a:r>
              <a:rPr lang="nb-NO" dirty="0"/>
              <a:t>Femte nivå</a:t>
            </a:r>
          </a:p>
        </p:txBody>
      </p:sp>
      <p:sp>
        <p:nvSpPr>
          <p:cNvPr id="29" name="Rectangle 5"/>
          <p:cNvSpPr>
            <a:spLocks noChangeArrowheads="1"/>
          </p:cNvSpPr>
          <p:nvPr userDrawn="1"/>
        </p:nvSpPr>
        <p:spPr bwMode="auto">
          <a:xfrm>
            <a:off x="1906588" y="12903932"/>
            <a:ext cx="155575" cy="161925"/>
          </a:xfrm>
          <a:prstGeom prst="rect">
            <a:avLst/>
          </a:prstGeom>
          <a:noFill/>
          <a:ln w="19050" cap="rnd">
            <a:solidFill>
              <a:srgbClr val="1D1E1C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0" name="Freeform 6"/>
          <p:cNvSpPr>
            <a:spLocks/>
          </p:cNvSpPr>
          <p:nvPr userDrawn="1"/>
        </p:nvSpPr>
        <p:spPr bwMode="auto">
          <a:xfrm>
            <a:off x="1433513" y="12903932"/>
            <a:ext cx="158750" cy="161925"/>
          </a:xfrm>
          <a:custGeom>
            <a:avLst/>
            <a:gdLst>
              <a:gd name="T0" fmla="*/ 100 w 100"/>
              <a:gd name="T1" fmla="*/ 102 h 102"/>
              <a:gd name="T2" fmla="*/ 0 w 100"/>
              <a:gd name="T3" fmla="*/ 102 h 102"/>
              <a:gd name="T4" fmla="*/ 0 w 100"/>
              <a:gd name="T5" fmla="*/ 0 h 102"/>
              <a:gd name="T6" fmla="*/ 100 w 100"/>
              <a:gd name="T7" fmla="*/ 102 h 10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00" h="102">
                <a:moveTo>
                  <a:pt x="100" y="102"/>
                </a:moveTo>
                <a:lnTo>
                  <a:pt x="0" y="102"/>
                </a:lnTo>
                <a:lnTo>
                  <a:pt x="0" y="0"/>
                </a:lnTo>
                <a:lnTo>
                  <a:pt x="100" y="102"/>
                </a:lnTo>
                <a:close/>
              </a:path>
            </a:pathLst>
          </a:custGeom>
          <a:noFill/>
          <a:ln w="19050" cap="rnd">
            <a:solidFill>
              <a:srgbClr val="1D1E1C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1" name="Rectangle 7"/>
          <p:cNvSpPr>
            <a:spLocks noChangeArrowheads="1"/>
          </p:cNvSpPr>
          <p:nvPr userDrawn="1"/>
        </p:nvSpPr>
        <p:spPr bwMode="auto">
          <a:xfrm>
            <a:off x="1277938" y="12903932"/>
            <a:ext cx="155575" cy="319088"/>
          </a:xfrm>
          <a:prstGeom prst="rect">
            <a:avLst/>
          </a:prstGeom>
          <a:noFill/>
          <a:ln w="19050" cap="rnd">
            <a:solidFill>
              <a:srgbClr val="1D1E1C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2" name="Freeform 8"/>
          <p:cNvSpPr>
            <a:spLocks/>
          </p:cNvSpPr>
          <p:nvPr userDrawn="1"/>
        </p:nvSpPr>
        <p:spPr bwMode="auto">
          <a:xfrm>
            <a:off x="1592263" y="12746770"/>
            <a:ext cx="155575" cy="476250"/>
          </a:xfrm>
          <a:custGeom>
            <a:avLst/>
            <a:gdLst>
              <a:gd name="T0" fmla="*/ 0 w 98"/>
              <a:gd name="T1" fmla="*/ 0 h 300"/>
              <a:gd name="T2" fmla="*/ 0 w 98"/>
              <a:gd name="T3" fmla="*/ 201 h 300"/>
              <a:gd name="T4" fmla="*/ 98 w 98"/>
              <a:gd name="T5" fmla="*/ 300 h 300"/>
              <a:gd name="T6" fmla="*/ 98 w 98"/>
              <a:gd name="T7" fmla="*/ 0 h 300"/>
              <a:gd name="T8" fmla="*/ 0 w 98"/>
              <a:gd name="T9" fmla="*/ 0 h 3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8" h="300">
                <a:moveTo>
                  <a:pt x="0" y="0"/>
                </a:moveTo>
                <a:lnTo>
                  <a:pt x="0" y="201"/>
                </a:lnTo>
                <a:lnTo>
                  <a:pt x="98" y="300"/>
                </a:lnTo>
                <a:lnTo>
                  <a:pt x="98" y="0"/>
                </a:lnTo>
                <a:lnTo>
                  <a:pt x="0" y="0"/>
                </a:lnTo>
                <a:close/>
              </a:path>
            </a:pathLst>
          </a:custGeom>
          <a:noFill/>
          <a:ln w="19050" cap="rnd">
            <a:solidFill>
              <a:srgbClr val="1D1E1C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6" name="Rectangle 12"/>
          <p:cNvSpPr>
            <a:spLocks noChangeArrowheads="1"/>
          </p:cNvSpPr>
          <p:nvPr userDrawn="1"/>
        </p:nvSpPr>
        <p:spPr bwMode="auto">
          <a:xfrm>
            <a:off x="1747838" y="12589607"/>
            <a:ext cx="158750" cy="476250"/>
          </a:xfrm>
          <a:prstGeom prst="rect">
            <a:avLst/>
          </a:prstGeom>
          <a:noFill/>
          <a:ln w="19050" cap="rnd">
            <a:solidFill>
              <a:srgbClr val="1D1E1C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8" name="Line 14"/>
          <p:cNvSpPr>
            <a:spLocks noChangeShapeType="1"/>
          </p:cNvSpPr>
          <p:nvPr userDrawn="1"/>
        </p:nvSpPr>
        <p:spPr bwMode="auto">
          <a:xfrm>
            <a:off x="2062163" y="13065857"/>
            <a:ext cx="22318662" cy="0"/>
          </a:xfrm>
          <a:prstGeom prst="line">
            <a:avLst/>
          </a:prstGeom>
          <a:noFill/>
          <a:ln w="19050" cap="rnd">
            <a:solidFill>
              <a:srgbClr val="1D1E1C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dirty="0"/>
          </a:p>
        </p:txBody>
      </p:sp>
      <p:sp>
        <p:nvSpPr>
          <p:cNvPr id="39" name="Line 15"/>
          <p:cNvSpPr>
            <a:spLocks noChangeShapeType="1"/>
          </p:cNvSpPr>
          <p:nvPr userDrawn="1"/>
        </p:nvSpPr>
        <p:spPr bwMode="auto">
          <a:xfrm>
            <a:off x="6350" y="13065857"/>
            <a:ext cx="1271588" cy="0"/>
          </a:xfrm>
          <a:prstGeom prst="line">
            <a:avLst/>
          </a:prstGeom>
          <a:noFill/>
          <a:ln w="19050" cap="rnd">
            <a:solidFill>
              <a:srgbClr val="1D1E1C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123548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6" r:id="rId2"/>
    <p:sldLayoutId id="2147483650" r:id="rId3"/>
    <p:sldLayoutId id="2147483664" r:id="rId4"/>
    <p:sldLayoutId id="2147483657" r:id="rId5"/>
    <p:sldLayoutId id="2147483665" r:id="rId6"/>
    <p:sldLayoutId id="2147483658" r:id="rId7"/>
    <p:sldLayoutId id="2147483666" r:id="rId8"/>
    <p:sldLayoutId id="2147483659" r:id="rId9"/>
    <p:sldLayoutId id="2147483660" r:id="rId10"/>
    <p:sldLayoutId id="2147483667" r:id="rId11"/>
    <p:sldLayoutId id="2147483661" r:id="rId12"/>
    <p:sldLayoutId id="2147483668" r:id="rId13"/>
    <p:sldLayoutId id="2147483651" r:id="rId14"/>
    <p:sldLayoutId id="2147483669" r:id="rId15"/>
    <p:sldLayoutId id="2147483670" r:id="rId16"/>
    <p:sldLayoutId id="2147483663" r:id="rId17"/>
  </p:sldLayoutIdLst>
  <p:hf sldNum="0" hdr="0" ftr="0"/>
  <p:txStyles>
    <p:titleStyle>
      <a:lvl1pPr algn="l" defTabSz="1828526" rtl="0" eaLnBrk="1" latinLnBrk="0" hangingPunct="1">
        <a:lnSpc>
          <a:spcPct val="100000"/>
        </a:lnSpc>
        <a:spcBef>
          <a:spcPct val="0"/>
        </a:spcBef>
        <a:buNone/>
        <a:defRPr sz="7000" b="1" kern="1200">
          <a:solidFill>
            <a:srgbClr val="0F3C74"/>
          </a:solidFill>
          <a:latin typeface="+mj-lt"/>
          <a:ea typeface="+mj-ea"/>
          <a:cs typeface="+mj-cs"/>
        </a:defRPr>
      </a:lvl1pPr>
    </p:titleStyle>
    <p:bodyStyle>
      <a:lvl1pPr marL="457131" indent="-457131" algn="l" defTabSz="1828526" rtl="0" eaLnBrk="1" latinLnBrk="0" hangingPunct="1">
        <a:lnSpc>
          <a:spcPct val="100000"/>
        </a:lnSpc>
        <a:spcBef>
          <a:spcPts val="2000"/>
        </a:spcBef>
        <a:buFont typeface="Arial" panose="020B0604020202020204" pitchFamily="34" charset="0"/>
        <a:buChar char="•"/>
        <a:defRPr sz="3000" kern="1200">
          <a:solidFill>
            <a:schemeClr val="dk2"/>
          </a:solidFill>
          <a:latin typeface="+mn-lt"/>
          <a:ea typeface="+mn-ea"/>
          <a:cs typeface="+mn-cs"/>
        </a:defRPr>
      </a:lvl1pPr>
      <a:lvl2pPr marL="1371394" indent="-457131" algn="l" defTabSz="1828526" rtl="0" eaLnBrk="1" latinLnBrk="0" hangingPunct="1">
        <a:lnSpc>
          <a:spcPct val="100000"/>
        </a:lnSpc>
        <a:spcBef>
          <a:spcPts val="1000"/>
        </a:spcBef>
        <a:buFont typeface="Arial" panose="020B0604020202020204" pitchFamily="34" charset="0"/>
        <a:buChar char="•"/>
        <a:defRPr sz="3000" kern="1200">
          <a:solidFill>
            <a:schemeClr val="dk2"/>
          </a:solidFill>
          <a:latin typeface="+mn-lt"/>
          <a:ea typeface="+mn-ea"/>
          <a:cs typeface="+mn-cs"/>
        </a:defRPr>
      </a:lvl2pPr>
      <a:lvl3pPr marL="2285657" indent="-457131" algn="l" defTabSz="1828526" rtl="0" eaLnBrk="1" latinLnBrk="0" hangingPunct="1">
        <a:lnSpc>
          <a:spcPct val="100000"/>
        </a:lnSpc>
        <a:spcBef>
          <a:spcPts val="1000"/>
        </a:spcBef>
        <a:buFont typeface="Arial" panose="020B0604020202020204" pitchFamily="34" charset="0"/>
        <a:buChar char="•"/>
        <a:defRPr sz="3000" kern="1200">
          <a:solidFill>
            <a:schemeClr val="dk2"/>
          </a:solidFill>
          <a:latin typeface="+mn-lt"/>
          <a:ea typeface="+mn-ea"/>
          <a:cs typeface="+mn-cs"/>
        </a:defRPr>
      </a:lvl3pPr>
      <a:lvl4pPr marL="3199920" indent="-457131" algn="l" defTabSz="1828526" rtl="0" eaLnBrk="1" latinLnBrk="0" hangingPunct="1">
        <a:lnSpc>
          <a:spcPct val="100000"/>
        </a:lnSpc>
        <a:spcBef>
          <a:spcPts val="1000"/>
        </a:spcBef>
        <a:buFont typeface="Arial" panose="020B0604020202020204" pitchFamily="34" charset="0"/>
        <a:buChar char="•"/>
        <a:defRPr sz="3000" kern="1200">
          <a:solidFill>
            <a:schemeClr val="dk2"/>
          </a:solidFill>
          <a:latin typeface="+mn-lt"/>
          <a:ea typeface="+mn-ea"/>
          <a:cs typeface="+mn-cs"/>
        </a:defRPr>
      </a:lvl4pPr>
      <a:lvl5pPr marL="4114183" indent="-457131" algn="l" defTabSz="1828526" rtl="0" eaLnBrk="1" latinLnBrk="0" hangingPunct="1">
        <a:lnSpc>
          <a:spcPct val="100000"/>
        </a:lnSpc>
        <a:spcBef>
          <a:spcPts val="1000"/>
        </a:spcBef>
        <a:buFont typeface="Arial" panose="020B0604020202020204" pitchFamily="34" charset="0"/>
        <a:buChar char="•"/>
        <a:defRPr sz="3000" kern="1200">
          <a:solidFill>
            <a:schemeClr val="dk2"/>
          </a:solidFill>
          <a:latin typeface="+mn-lt"/>
          <a:ea typeface="+mn-ea"/>
          <a:cs typeface="+mn-cs"/>
        </a:defRPr>
      </a:lvl5pPr>
      <a:lvl6pPr marL="5028446" indent="-457131" algn="l" defTabSz="1828526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599" kern="1200">
          <a:solidFill>
            <a:schemeClr val="tx1"/>
          </a:solidFill>
          <a:latin typeface="+mn-lt"/>
          <a:ea typeface="+mn-ea"/>
          <a:cs typeface="+mn-cs"/>
        </a:defRPr>
      </a:lvl6pPr>
      <a:lvl7pPr marL="5942708" indent="-457131" algn="l" defTabSz="1828526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599" kern="1200">
          <a:solidFill>
            <a:schemeClr val="tx1"/>
          </a:solidFill>
          <a:latin typeface="+mn-lt"/>
          <a:ea typeface="+mn-ea"/>
          <a:cs typeface="+mn-cs"/>
        </a:defRPr>
      </a:lvl7pPr>
      <a:lvl8pPr marL="6856971" indent="-457131" algn="l" defTabSz="1828526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599" kern="1200">
          <a:solidFill>
            <a:schemeClr val="tx1"/>
          </a:solidFill>
          <a:latin typeface="+mn-lt"/>
          <a:ea typeface="+mn-ea"/>
          <a:cs typeface="+mn-cs"/>
        </a:defRPr>
      </a:lvl8pPr>
      <a:lvl9pPr marL="7771234" indent="-457131" algn="l" defTabSz="1828526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59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828526" rtl="0" eaLnBrk="1" latinLnBrk="0" hangingPunct="1">
        <a:defRPr sz="3599" kern="1200">
          <a:solidFill>
            <a:schemeClr val="tx1"/>
          </a:solidFill>
          <a:latin typeface="+mn-lt"/>
          <a:ea typeface="+mn-ea"/>
          <a:cs typeface="+mn-cs"/>
        </a:defRPr>
      </a:lvl1pPr>
      <a:lvl2pPr marL="914263" algn="l" defTabSz="1828526" rtl="0" eaLnBrk="1" latinLnBrk="0" hangingPunct="1">
        <a:defRPr sz="3599" kern="1200">
          <a:solidFill>
            <a:schemeClr val="tx1"/>
          </a:solidFill>
          <a:latin typeface="+mn-lt"/>
          <a:ea typeface="+mn-ea"/>
          <a:cs typeface="+mn-cs"/>
        </a:defRPr>
      </a:lvl2pPr>
      <a:lvl3pPr marL="1828526" algn="l" defTabSz="1828526" rtl="0" eaLnBrk="1" latinLnBrk="0" hangingPunct="1">
        <a:defRPr sz="3599" kern="1200">
          <a:solidFill>
            <a:schemeClr val="tx1"/>
          </a:solidFill>
          <a:latin typeface="+mn-lt"/>
          <a:ea typeface="+mn-ea"/>
          <a:cs typeface="+mn-cs"/>
        </a:defRPr>
      </a:lvl3pPr>
      <a:lvl4pPr marL="2742789" algn="l" defTabSz="1828526" rtl="0" eaLnBrk="1" latinLnBrk="0" hangingPunct="1">
        <a:defRPr sz="3599" kern="1200">
          <a:solidFill>
            <a:schemeClr val="tx1"/>
          </a:solidFill>
          <a:latin typeface="+mn-lt"/>
          <a:ea typeface="+mn-ea"/>
          <a:cs typeface="+mn-cs"/>
        </a:defRPr>
      </a:lvl4pPr>
      <a:lvl5pPr marL="3657051" algn="l" defTabSz="1828526" rtl="0" eaLnBrk="1" latinLnBrk="0" hangingPunct="1">
        <a:defRPr sz="3599" kern="1200">
          <a:solidFill>
            <a:schemeClr val="tx1"/>
          </a:solidFill>
          <a:latin typeface="+mn-lt"/>
          <a:ea typeface="+mn-ea"/>
          <a:cs typeface="+mn-cs"/>
        </a:defRPr>
      </a:lvl5pPr>
      <a:lvl6pPr marL="4571314" algn="l" defTabSz="1828526" rtl="0" eaLnBrk="1" latinLnBrk="0" hangingPunct="1">
        <a:defRPr sz="3599" kern="1200">
          <a:solidFill>
            <a:schemeClr val="tx1"/>
          </a:solidFill>
          <a:latin typeface="+mn-lt"/>
          <a:ea typeface="+mn-ea"/>
          <a:cs typeface="+mn-cs"/>
        </a:defRPr>
      </a:lvl6pPr>
      <a:lvl7pPr marL="5485577" algn="l" defTabSz="1828526" rtl="0" eaLnBrk="1" latinLnBrk="0" hangingPunct="1">
        <a:defRPr sz="3599" kern="1200">
          <a:solidFill>
            <a:schemeClr val="tx1"/>
          </a:solidFill>
          <a:latin typeface="+mn-lt"/>
          <a:ea typeface="+mn-ea"/>
          <a:cs typeface="+mn-cs"/>
        </a:defRPr>
      </a:lvl7pPr>
      <a:lvl8pPr marL="6399840" algn="l" defTabSz="1828526" rtl="0" eaLnBrk="1" latinLnBrk="0" hangingPunct="1">
        <a:defRPr sz="3599" kern="1200">
          <a:solidFill>
            <a:schemeClr val="tx1"/>
          </a:solidFill>
          <a:latin typeface="+mn-lt"/>
          <a:ea typeface="+mn-ea"/>
          <a:cs typeface="+mn-cs"/>
        </a:defRPr>
      </a:lvl8pPr>
      <a:lvl9pPr marL="7314103" algn="l" defTabSz="1828526" rtl="0" eaLnBrk="1" latinLnBrk="0" hangingPunct="1">
        <a:defRPr sz="359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4" Type="http://schemas.openxmlformats.org/officeDocument/2006/relationships/image" Target="cid:image008.jpg@01D63015.4526DE70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tel 3"/>
          <p:cNvSpPr>
            <a:spLocks noGrp="1"/>
          </p:cNvSpPr>
          <p:nvPr>
            <p:ph type="ctrTitle"/>
          </p:nvPr>
        </p:nvSpPr>
        <p:spPr>
          <a:xfrm>
            <a:off x="1260157" y="5151222"/>
            <a:ext cx="21515003" cy="3693319"/>
          </a:xfrm>
        </p:spPr>
        <p:txBody>
          <a:bodyPr/>
          <a:lstStyle/>
          <a:p>
            <a:r>
              <a:rPr lang="fi-FI" dirty="0" err="1"/>
              <a:t>Integreeritud</a:t>
            </a:r>
            <a:r>
              <a:rPr lang="fi-FI" dirty="0"/>
              <a:t> </a:t>
            </a:r>
            <a:r>
              <a:rPr lang="fi-FI" dirty="0" err="1"/>
              <a:t>teenused</a:t>
            </a:r>
            <a:r>
              <a:rPr lang="fi-FI" dirty="0"/>
              <a:t> </a:t>
            </a:r>
            <a:r>
              <a:rPr lang="fi-FI" dirty="0" err="1"/>
              <a:t>tervise</a:t>
            </a:r>
            <a:r>
              <a:rPr lang="fi-FI" dirty="0"/>
              <a:t> ja </a:t>
            </a:r>
            <a:r>
              <a:rPr lang="fi-FI" dirty="0" err="1"/>
              <a:t>turvalisuse</a:t>
            </a:r>
            <a:r>
              <a:rPr lang="fi-FI" dirty="0"/>
              <a:t> </a:t>
            </a:r>
            <a:r>
              <a:rPr lang="fi-FI" dirty="0" err="1"/>
              <a:t>toetamiseks</a:t>
            </a:r>
            <a:r>
              <a:rPr lang="fi-FI" dirty="0"/>
              <a:t> </a:t>
            </a:r>
            <a:r>
              <a:rPr lang="fi-FI" dirty="0" err="1" smtClean="0"/>
              <a:t>kodukeskkonnas</a:t>
            </a:r>
            <a:endParaRPr lang="en-GB" dirty="0"/>
          </a:p>
        </p:txBody>
      </p:sp>
      <p:sp>
        <p:nvSpPr>
          <p:cNvPr id="5" name="Plassholder for tekst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t-EE" dirty="0" smtClean="0"/>
              <a:t>Liina Breicis</a:t>
            </a:r>
            <a:endParaRPr lang="en-GB" dirty="0"/>
          </a:p>
        </p:txBody>
      </p:sp>
      <p:sp>
        <p:nvSpPr>
          <p:cNvPr id="6" name="Plassholder for tekst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t-EE" dirty="0" smtClean="0"/>
              <a:t>projektikoordinaator</a:t>
            </a:r>
            <a:endParaRPr lang="en-GB" dirty="0"/>
          </a:p>
        </p:txBody>
      </p:sp>
      <p:sp>
        <p:nvSpPr>
          <p:cNvPr id="7" name="Plassholder for tekst 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et-EE" dirty="0" smtClean="0"/>
              <a:t>Riigi Tugiteenuste Keskus</a:t>
            </a:r>
            <a:endParaRPr lang="en-GB" dirty="0"/>
          </a:p>
        </p:txBody>
      </p:sp>
      <p:sp>
        <p:nvSpPr>
          <p:cNvPr id="9" name="Plassholder for dato 8"/>
          <p:cNvSpPr>
            <a:spLocks noGrp="1"/>
          </p:cNvSpPr>
          <p:nvPr>
            <p:ph type="dt" sz="half" idx="10"/>
          </p:nvPr>
        </p:nvSpPr>
        <p:spPr>
          <a:xfrm>
            <a:off x="19136392" y="12613656"/>
            <a:ext cx="3985698" cy="553998"/>
          </a:xfrm>
        </p:spPr>
        <p:txBody>
          <a:bodyPr/>
          <a:lstStyle/>
          <a:p>
            <a:fld id="{A4AD3E04-3803-4746-93FE-59C9F8586737}" type="datetime1">
              <a:rPr lang="nb-NO" smtClean="0"/>
              <a:t>17.02.2021</a:t>
            </a:fld>
            <a:endParaRPr lang="nb-NO" dirty="0"/>
          </a:p>
        </p:txBody>
      </p:sp>
      <p:pic>
        <p:nvPicPr>
          <p:cNvPr id="10" name="Picture 9" descr="https://www.valitsus.ee/sites/default/files/logo-files/bw/web/rgb/sotsmin_3lovi_est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3818" y="828355"/>
            <a:ext cx="2193863" cy="1125315"/>
          </a:xfrm>
          <a:prstGeom prst="rect">
            <a:avLst/>
          </a:prstGeom>
          <a:noFill/>
          <a:ln>
            <a:noFill/>
          </a:ln>
        </p:spPr>
      </p:pic>
      <p:pic>
        <p:nvPicPr>
          <p:cNvPr id="12" name="Picture 11" descr="cid:image008.jpg@01D63015.4526DE70"/>
          <p:cNvPicPr/>
          <p:nvPr/>
        </p:nvPicPr>
        <p:blipFill>
          <a:blip r:embed="rId3" r:link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477681" y="828354"/>
            <a:ext cx="2297479" cy="112531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6241599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Nõuded</a:t>
            </a:r>
            <a:r>
              <a:rPr lang="en-GB" dirty="0"/>
              <a:t> </a:t>
            </a:r>
            <a:r>
              <a:rPr lang="en-GB" dirty="0" err="1"/>
              <a:t>taotlejale</a:t>
            </a:r>
            <a:r>
              <a:rPr lang="en-GB" dirty="0"/>
              <a:t>, </a:t>
            </a:r>
            <a:r>
              <a:rPr lang="en-GB" dirty="0" err="1"/>
              <a:t>partnerile</a:t>
            </a:r>
            <a:r>
              <a:rPr lang="en-GB" dirty="0"/>
              <a:t> ja </a:t>
            </a:r>
            <a:r>
              <a:rPr lang="en-GB" dirty="0" err="1"/>
              <a:t>taotlusele</a:t>
            </a:r>
            <a:endParaRPr lang="en-GB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1260386" y="3091542"/>
            <a:ext cx="21861705" cy="9561202"/>
          </a:xfrm>
        </p:spPr>
        <p:txBody>
          <a:bodyPr>
            <a:normAutofit fontScale="92500" lnSpcReduction="20000"/>
          </a:bodyPr>
          <a:lstStyle/>
          <a:p>
            <a:r>
              <a:rPr lang="et-EE" dirty="0" smtClean="0"/>
              <a:t>Taotleja võib olla Eestis registreeritud avaliku õiguse või eraõiguse alusel tegutsev juriidiline isik, valitsusväline organisatsioon.</a:t>
            </a:r>
          </a:p>
          <a:p>
            <a:r>
              <a:rPr lang="en-GB" dirty="0"/>
              <a:t>Projekti </a:t>
            </a:r>
            <a:r>
              <a:rPr lang="en-GB" dirty="0" err="1"/>
              <a:t>partneriteks</a:t>
            </a:r>
            <a:r>
              <a:rPr lang="en-GB" dirty="0"/>
              <a:t> võivad olla </a:t>
            </a:r>
            <a:r>
              <a:rPr lang="en-GB" dirty="0" err="1"/>
              <a:t>projekti</a:t>
            </a:r>
            <a:r>
              <a:rPr lang="en-GB" dirty="0"/>
              <a:t> </a:t>
            </a:r>
            <a:r>
              <a:rPr lang="en-GB" dirty="0" err="1"/>
              <a:t>rakendamisse</a:t>
            </a:r>
            <a:r>
              <a:rPr lang="en-GB" dirty="0"/>
              <a:t> </a:t>
            </a:r>
            <a:r>
              <a:rPr lang="en-GB" dirty="0" err="1"/>
              <a:t>aktiivselt</a:t>
            </a:r>
            <a:r>
              <a:rPr lang="en-GB" dirty="0"/>
              <a:t> </a:t>
            </a:r>
            <a:r>
              <a:rPr lang="en-GB" dirty="0" err="1"/>
              <a:t>kaasatud</a:t>
            </a:r>
            <a:r>
              <a:rPr lang="en-GB" dirty="0"/>
              <a:t> ja </a:t>
            </a:r>
            <a:r>
              <a:rPr lang="en-GB" dirty="0" err="1"/>
              <a:t>sellesse</a:t>
            </a:r>
            <a:r>
              <a:rPr lang="en-GB" dirty="0"/>
              <a:t> </a:t>
            </a:r>
            <a:r>
              <a:rPr lang="en-GB" dirty="0" err="1"/>
              <a:t>tõhusalt</a:t>
            </a:r>
            <a:r>
              <a:rPr lang="en-GB" dirty="0"/>
              <a:t> </a:t>
            </a:r>
            <a:r>
              <a:rPr lang="en-GB" dirty="0" err="1"/>
              <a:t>panustavad</a:t>
            </a:r>
            <a:r>
              <a:rPr lang="en-GB" dirty="0"/>
              <a:t> </a:t>
            </a:r>
            <a:r>
              <a:rPr lang="en-GB" dirty="0" err="1"/>
              <a:t>juriidilised</a:t>
            </a:r>
            <a:r>
              <a:rPr lang="en-GB" dirty="0"/>
              <a:t> </a:t>
            </a:r>
            <a:r>
              <a:rPr lang="en-GB" dirty="0" err="1"/>
              <a:t>isikud</a:t>
            </a:r>
            <a:r>
              <a:rPr lang="en-GB" dirty="0"/>
              <a:t> </a:t>
            </a:r>
            <a:r>
              <a:rPr lang="en-GB" dirty="0" err="1"/>
              <a:t>või</a:t>
            </a:r>
            <a:r>
              <a:rPr lang="en-GB" dirty="0"/>
              <a:t> valitsusvälised </a:t>
            </a:r>
            <a:r>
              <a:rPr lang="en-GB" dirty="0" err="1"/>
              <a:t>organisatsioonid</a:t>
            </a:r>
            <a:r>
              <a:rPr lang="en-GB" dirty="0"/>
              <a:t>, mille </a:t>
            </a:r>
            <a:r>
              <a:rPr lang="en-GB" dirty="0" err="1"/>
              <a:t>esmane</a:t>
            </a:r>
            <a:r>
              <a:rPr lang="en-GB" dirty="0"/>
              <a:t> </a:t>
            </a:r>
            <a:r>
              <a:rPr lang="en-GB" dirty="0" err="1"/>
              <a:t>asukohamaa</a:t>
            </a:r>
            <a:r>
              <a:rPr lang="en-GB" dirty="0"/>
              <a:t> on </a:t>
            </a:r>
            <a:r>
              <a:rPr lang="en-GB" dirty="0" err="1"/>
              <a:t>kas</a:t>
            </a:r>
            <a:r>
              <a:rPr lang="en-GB" dirty="0"/>
              <a:t> </a:t>
            </a:r>
            <a:r>
              <a:rPr lang="en-GB" dirty="0" err="1"/>
              <a:t>Eesti</a:t>
            </a:r>
            <a:r>
              <a:rPr lang="en-GB" dirty="0"/>
              <a:t>, </a:t>
            </a:r>
            <a:r>
              <a:rPr lang="en-GB" dirty="0" err="1"/>
              <a:t>Norra</a:t>
            </a:r>
            <a:r>
              <a:rPr lang="en-GB" dirty="0"/>
              <a:t>, </a:t>
            </a:r>
            <a:r>
              <a:rPr lang="en-GB" dirty="0" err="1"/>
              <a:t>mõni</a:t>
            </a:r>
            <a:r>
              <a:rPr lang="en-GB" dirty="0"/>
              <a:t> </a:t>
            </a:r>
            <a:r>
              <a:rPr lang="en-GB" dirty="0" err="1"/>
              <a:t>teine</a:t>
            </a:r>
            <a:r>
              <a:rPr lang="en-GB" dirty="0"/>
              <a:t> </a:t>
            </a:r>
            <a:r>
              <a:rPr lang="en-GB" dirty="0" err="1"/>
              <a:t>abisaajariik</a:t>
            </a:r>
            <a:r>
              <a:rPr lang="en-GB" dirty="0"/>
              <a:t> (</a:t>
            </a:r>
            <a:r>
              <a:rPr lang="en-GB" dirty="0" err="1"/>
              <a:t>Bulgaaria</a:t>
            </a:r>
            <a:r>
              <a:rPr lang="en-GB" dirty="0"/>
              <a:t>, </a:t>
            </a:r>
            <a:r>
              <a:rPr lang="en-GB" dirty="0" err="1"/>
              <a:t>Horvaatia</a:t>
            </a:r>
            <a:r>
              <a:rPr lang="en-GB" dirty="0"/>
              <a:t>, </a:t>
            </a:r>
            <a:r>
              <a:rPr lang="en-GB" dirty="0" err="1"/>
              <a:t>Küpros</a:t>
            </a:r>
            <a:r>
              <a:rPr lang="en-GB" dirty="0"/>
              <a:t>, </a:t>
            </a:r>
            <a:r>
              <a:rPr lang="en-GB" dirty="0" err="1"/>
              <a:t>Tšehhi</a:t>
            </a:r>
            <a:r>
              <a:rPr lang="en-GB" dirty="0"/>
              <a:t>, </a:t>
            </a:r>
            <a:r>
              <a:rPr lang="en-GB" dirty="0" err="1"/>
              <a:t>Ungari</a:t>
            </a:r>
            <a:r>
              <a:rPr lang="en-GB" dirty="0"/>
              <a:t>, </a:t>
            </a:r>
            <a:r>
              <a:rPr lang="en-GB" dirty="0" err="1"/>
              <a:t>Läti</a:t>
            </a:r>
            <a:r>
              <a:rPr lang="en-GB" dirty="0"/>
              <a:t>, </a:t>
            </a:r>
            <a:r>
              <a:rPr lang="en-GB" dirty="0" err="1"/>
              <a:t>Leedu</a:t>
            </a:r>
            <a:r>
              <a:rPr lang="en-GB" dirty="0"/>
              <a:t>, Malta, </a:t>
            </a:r>
            <a:r>
              <a:rPr lang="en-GB" dirty="0" err="1"/>
              <a:t>Poola</a:t>
            </a:r>
            <a:r>
              <a:rPr lang="en-GB" dirty="0"/>
              <a:t>, </a:t>
            </a:r>
            <a:r>
              <a:rPr lang="en-GB" dirty="0" err="1"/>
              <a:t>Rumeenia</a:t>
            </a:r>
            <a:r>
              <a:rPr lang="en-GB" dirty="0"/>
              <a:t>, </a:t>
            </a:r>
            <a:r>
              <a:rPr lang="en-GB" dirty="0" err="1"/>
              <a:t>Slovakkia</a:t>
            </a:r>
            <a:r>
              <a:rPr lang="en-GB" dirty="0"/>
              <a:t>, </a:t>
            </a:r>
            <a:r>
              <a:rPr lang="en-GB" dirty="0" err="1"/>
              <a:t>Sloveenia</a:t>
            </a:r>
            <a:r>
              <a:rPr lang="en-GB" dirty="0"/>
              <a:t>) </a:t>
            </a:r>
            <a:r>
              <a:rPr lang="en-GB" dirty="0" err="1"/>
              <a:t>või</a:t>
            </a:r>
            <a:r>
              <a:rPr lang="en-GB" dirty="0"/>
              <a:t> </a:t>
            </a:r>
            <a:r>
              <a:rPr lang="en-GB" dirty="0" err="1" smtClean="0"/>
              <a:t>Venemaa</a:t>
            </a:r>
            <a:r>
              <a:rPr lang="et-EE" dirty="0" smtClean="0"/>
              <a:t>.</a:t>
            </a:r>
          </a:p>
          <a:p>
            <a:r>
              <a:rPr lang="et-EE" dirty="0"/>
              <a:t>P</a:t>
            </a:r>
            <a:r>
              <a:rPr lang="en-GB" dirty="0" err="1" smtClean="0"/>
              <a:t>rojekti</a:t>
            </a:r>
            <a:r>
              <a:rPr lang="en-GB" dirty="0" smtClean="0"/>
              <a:t> </a:t>
            </a:r>
            <a:r>
              <a:rPr lang="en-GB" dirty="0" err="1"/>
              <a:t>teostaja</a:t>
            </a:r>
            <a:r>
              <a:rPr lang="en-GB" dirty="0"/>
              <a:t> </a:t>
            </a:r>
            <a:r>
              <a:rPr lang="en-GB" dirty="0" err="1"/>
              <a:t>või</a:t>
            </a:r>
            <a:r>
              <a:rPr lang="en-GB" dirty="0"/>
              <a:t> </a:t>
            </a:r>
            <a:r>
              <a:rPr lang="en-GB" dirty="0" err="1"/>
              <a:t>tema</a:t>
            </a:r>
            <a:r>
              <a:rPr lang="en-GB" dirty="0"/>
              <a:t> </a:t>
            </a:r>
            <a:r>
              <a:rPr lang="en-GB" dirty="0" err="1"/>
              <a:t>projektimeeskonna</a:t>
            </a:r>
            <a:r>
              <a:rPr lang="en-GB" dirty="0"/>
              <a:t> </a:t>
            </a:r>
            <a:r>
              <a:rPr lang="en-GB" dirty="0" err="1"/>
              <a:t>liikmed</a:t>
            </a:r>
            <a:r>
              <a:rPr lang="en-GB" dirty="0"/>
              <a:t> </a:t>
            </a:r>
            <a:r>
              <a:rPr lang="en-GB" dirty="0" err="1"/>
              <a:t>olema</a:t>
            </a:r>
            <a:r>
              <a:rPr lang="en-GB" dirty="0"/>
              <a:t> </a:t>
            </a:r>
            <a:r>
              <a:rPr lang="en-GB" dirty="0" err="1"/>
              <a:t>varasemalt</a:t>
            </a:r>
            <a:r>
              <a:rPr lang="en-GB" dirty="0"/>
              <a:t> </a:t>
            </a:r>
            <a:r>
              <a:rPr lang="en-GB" dirty="0" err="1"/>
              <a:t>edukalt</a:t>
            </a:r>
            <a:r>
              <a:rPr lang="en-GB" dirty="0"/>
              <a:t> </a:t>
            </a:r>
            <a:r>
              <a:rPr lang="en-GB" dirty="0" err="1"/>
              <a:t>teostanud</a:t>
            </a:r>
            <a:r>
              <a:rPr lang="en-GB" dirty="0"/>
              <a:t> </a:t>
            </a:r>
            <a:r>
              <a:rPr lang="en-GB" dirty="0" err="1"/>
              <a:t>vähemalt</a:t>
            </a:r>
            <a:r>
              <a:rPr lang="en-GB" dirty="0"/>
              <a:t> </a:t>
            </a:r>
            <a:r>
              <a:rPr lang="en-GB" dirty="0" err="1"/>
              <a:t>ühe</a:t>
            </a:r>
            <a:r>
              <a:rPr lang="en-GB" dirty="0"/>
              <a:t> </a:t>
            </a:r>
            <a:r>
              <a:rPr lang="en-GB" dirty="0" err="1"/>
              <a:t>projekti</a:t>
            </a:r>
            <a:r>
              <a:rPr lang="en-GB" dirty="0"/>
              <a:t> </a:t>
            </a:r>
            <a:r>
              <a:rPr lang="en-GB" dirty="0" err="1"/>
              <a:t>vigastuste</a:t>
            </a:r>
            <a:r>
              <a:rPr lang="en-GB" dirty="0"/>
              <a:t> </a:t>
            </a:r>
            <a:r>
              <a:rPr lang="et-EE" dirty="0" smtClean="0"/>
              <a:t>  </a:t>
            </a:r>
            <a:r>
              <a:rPr lang="en-GB" dirty="0" err="1" smtClean="0"/>
              <a:t>ennetamise</a:t>
            </a:r>
            <a:r>
              <a:rPr lang="en-GB" dirty="0" smtClean="0"/>
              <a:t> </a:t>
            </a:r>
            <a:r>
              <a:rPr lang="en-GB" dirty="0" err="1"/>
              <a:t>teemal</a:t>
            </a:r>
            <a:r>
              <a:rPr lang="en-GB" dirty="0"/>
              <a:t> </a:t>
            </a:r>
            <a:r>
              <a:rPr lang="en-GB" dirty="0" err="1"/>
              <a:t>või</a:t>
            </a:r>
            <a:r>
              <a:rPr lang="en-GB" dirty="0"/>
              <a:t> </a:t>
            </a:r>
            <a:r>
              <a:rPr lang="en-GB" dirty="0" err="1"/>
              <a:t>rasedate</a:t>
            </a:r>
            <a:r>
              <a:rPr lang="en-GB" dirty="0"/>
              <a:t> ja </a:t>
            </a:r>
            <a:r>
              <a:rPr lang="en-GB" dirty="0" err="1"/>
              <a:t>väikelaste</a:t>
            </a:r>
            <a:r>
              <a:rPr lang="en-GB" dirty="0"/>
              <a:t> </a:t>
            </a:r>
            <a:r>
              <a:rPr lang="en-GB" dirty="0" err="1"/>
              <a:t>emade</a:t>
            </a:r>
            <a:r>
              <a:rPr lang="en-GB" dirty="0"/>
              <a:t> </a:t>
            </a:r>
            <a:r>
              <a:rPr lang="en-GB" dirty="0" err="1"/>
              <a:t>nõustamist</a:t>
            </a:r>
            <a:r>
              <a:rPr lang="en-GB" dirty="0"/>
              <a:t> lapse </a:t>
            </a:r>
            <a:r>
              <a:rPr lang="en-GB" dirty="0" err="1"/>
              <a:t>arengu</a:t>
            </a:r>
            <a:r>
              <a:rPr lang="en-GB" dirty="0"/>
              <a:t> ja </a:t>
            </a:r>
            <a:r>
              <a:rPr lang="en-GB" dirty="0" err="1"/>
              <a:t>tervise</a:t>
            </a:r>
            <a:r>
              <a:rPr lang="en-GB" dirty="0"/>
              <a:t> </a:t>
            </a:r>
            <a:r>
              <a:rPr lang="en-GB" dirty="0" err="1"/>
              <a:t>teemal</a:t>
            </a:r>
            <a:r>
              <a:rPr lang="en-GB" dirty="0"/>
              <a:t>;</a:t>
            </a:r>
          </a:p>
          <a:p>
            <a:r>
              <a:rPr lang="et-EE" dirty="0"/>
              <a:t>P</a:t>
            </a:r>
            <a:r>
              <a:rPr lang="en-GB" dirty="0" err="1" smtClean="0"/>
              <a:t>rojektijuhil</a:t>
            </a:r>
            <a:r>
              <a:rPr lang="en-GB" dirty="0" smtClean="0"/>
              <a:t> </a:t>
            </a:r>
            <a:r>
              <a:rPr lang="en-GB" dirty="0" err="1"/>
              <a:t>peab</a:t>
            </a:r>
            <a:r>
              <a:rPr lang="en-GB" dirty="0"/>
              <a:t> </a:t>
            </a:r>
            <a:r>
              <a:rPr lang="en-GB" dirty="0" err="1"/>
              <a:t>olema</a:t>
            </a:r>
            <a:r>
              <a:rPr lang="en-GB" dirty="0"/>
              <a:t> </a:t>
            </a:r>
            <a:r>
              <a:rPr lang="en-GB" dirty="0" err="1"/>
              <a:t>viimase</a:t>
            </a:r>
            <a:r>
              <a:rPr lang="en-GB" dirty="0"/>
              <a:t> 8 </a:t>
            </a:r>
            <a:r>
              <a:rPr lang="en-GB" dirty="0" err="1"/>
              <a:t>aasta</a:t>
            </a:r>
            <a:r>
              <a:rPr lang="en-GB" dirty="0"/>
              <a:t> </a:t>
            </a:r>
            <a:r>
              <a:rPr lang="en-GB" dirty="0" err="1"/>
              <a:t>jooksul</a:t>
            </a:r>
            <a:r>
              <a:rPr lang="en-GB" dirty="0"/>
              <a:t> (2013-2020) </a:t>
            </a:r>
            <a:r>
              <a:rPr lang="en-GB" dirty="0" err="1"/>
              <a:t>ette</a:t>
            </a:r>
            <a:r>
              <a:rPr lang="en-GB" dirty="0"/>
              <a:t> </a:t>
            </a:r>
            <a:r>
              <a:rPr lang="en-GB" dirty="0" err="1"/>
              <a:t>näidata</a:t>
            </a:r>
            <a:r>
              <a:rPr lang="en-GB" dirty="0"/>
              <a:t> </a:t>
            </a:r>
            <a:r>
              <a:rPr lang="en-GB" dirty="0" err="1"/>
              <a:t>projekti</a:t>
            </a:r>
            <a:r>
              <a:rPr lang="en-GB" dirty="0"/>
              <a:t> </a:t>
            </a:r>
            <a:r>
              <a:rPr lang="en-GB" dirty="0" err="1"/>
              <a:t>juhtimise</a:t>
            </a:r>
            <a:r>
              <a:rPr lang="en-GB" dirty="0"/>
              <a:t> </a:t>
            </a:r>
            <a:r>
              <a:rPr lang="en-GB" dirty="0" err="1"/>
              <a:t>kogemus</a:t>
            </a:r>
            <a:r>
              <a:rPr lang="en-GB" dirty="0" smtClean="0"/>
              <a:t>.</a:t>
            </a:r>
            <a:endParaRPr lang="et-EE" dirty="0" smtClean="0"/>
          </a:p>
          <a:p>
            <a:r>
              <a:rPr lang="et-EE" b="1" u="sng" dirty="0" smtClean="0"/>
              <a:t>Nõuded taotlusele:</a:t>
            </a:r>
          </a:p>
          <a:p>
            <a:pPr lvl="1"/>
            <a:r>
              <a:rPr lang="et-EE" dirty="0" smtClean="0"/>
              <a:t>E-keskkonnas;</a:t>
            </a:r>
          </a:p>
          <a:p>
            <a:pPr lvl="1"/>
            <a:r>
              <a:rPr lang="et-EE" dirty="0" smtClean="0"/>
              <a:t>Allkirjastatud esindusõigusliku isiku poolt;</a:t>
            </a:r>
          </a:p>
          <a:p>
            <a:pPr lvl="1"/>
            <a:r>
              <a:rPr lang="et-EE" dirty="0" smtClean="0"/>
              <a:t>Taotletakse eesmärkidele ja toetavatele tegevustele</a:t>
            </a:r>
          </a:p>
          <a:p>
            <a:pPr lvl="1"/>
            <a:r>
              <a:rPr lang="et-EE" dirty="0" smtClean="0"/>
              <a:t>Toetuse summa ja osakaal abikõlblikest kuludest vastav korrale ja tegevused tehakse abikõlblikkuse perioodil;</a:t>
            </a:r>
          </a:p>
          <a:p>
            <a:pPr lvl="1"/>
            <a:r>
              <a:rPr lang="et-EE" dirty="0" smtClean="0"/>
              <a:t>Partneri kaasamisel partneri andmeid (roll + andmed)</a:t>
            </a:r>
          </a:p>
          <a:p>
            <a:r>
              <a:rPr lang="et-EE" b="1" u="sng" dirty="0" smtClean="0"/>
              <a:t>Taotluse juurde lisatavad dokumendid:</a:t>
            </a:r>
          </a:p>
          <a:p>
            <a:pPr lvl="1"/>
            <a:r>
              <a:rPr lang="et-EE" dirty="0" smtClean="0"/>
              <a:t>Kirjeldus oma </a:t>
            </a:r>
            <a:r>
              <a:rPr lang="et-EE" dirty="0"/>
              <a:t>organisatsioonist ja selle tegevustest, mis kirjeldab taotleja </a:t>
            </a:r>
            <a:r>
              <a:rPr lang="et-EE" dirty="0" smtClean="0"/>
              <a:t>pädevusi</a:t>
            </a:r>
          </a:p>
          <a:p>
            <a:pPr lvl="1"/>
            <a:r>
              <a:rPr lang="et-EE" dirty="0" smtClean="0"/>
              <a:t>Meeskonnaliikmete CV-d</a:t>
            </a:r>
          </a:p>
          <a:p>
            <a:pPr lvl="1"/>
            <a:r>
              <a:rPr lang="et-EE" dirty="0" smtClean="0"/>
              <a:t>Projekti eelarve (lisa 1)</a:t>
            </a:r>
          </a:p>
          <a:p>
            <a:pPr lvl="1"/>
            <a:r>
              <a:rPr lang="et-EE" dirty="0" smtClean="0"/>
              <a:t>Partneri kinnituskiri (lisa 2, kui on partner)</a:t>
            </a:r>
          </a:p>
          <a:p>
            <a:pPr lvl="1"/>
            <a:r>
              <a:rPr lang="et-EE" dirty="0" smtClean="0"/>
              <a:t>Volikiri</a:t>
            </a:r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37404823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smtClean="0"/>
              <a:t>Toetuse taotlemine ja menetlemine</a:t>
            </a:r>
            <a:endParaRPr lang="et-E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 dirty="0"/>
              <a:t>Kontaktisikud: Kelly Poopuu, Liina Breicis, Pille Penk</a:t>
            </a:r>
          </a:p>
          <a:p>
            <a:r>
              <a:rPr lang="et-EE" dirty="0"/>
              <a:t>Projekti taotluste esitamise tähtaeg on </a:t>
            </a:r>
            <a:r>
              <a:rPr lang="et-EE" dirty="0" smtClean="0"/>
              <a:t>01.04.2021 </a:t>
            </a:r>
            <a:r>
              <a:rPr lang="et-EE" dirty="0"/>
              <a:t>kell 17:00 kohaliku aja järgi</a:t>
            </a:r>
          </a:p>
          <a:p>
            <a:r>
              <a:rPr lang="et-EE" dirty="0"/>
              <a:t>Kogu kirjavahetus käib läbi e-toetuste keskkonna postkasti.</a:t>
            </a:r>
          </a:p>
          <a:p>
            <a:r>
              <a:rPr lang="et-EE" dirty="0"/>
              <a:t>Esitada võib vaid ühe </a:t>
            </a:r>
            <a:r>
              <a:rPr lang="et-EE" dirty="0" smtClean="0"/>
              <a:t>taotluse.</a:t>
            </a:r>
            <a:endParaRPr lang="et-EE" dirty="0"/>
          </a:p>
          <a:p>
            <a:r>
              <a:rPr lang="et-EE" dirty="0"/>
              <a:t>Peale tähtaja lõppemist suletakse taotlusvoor- hilinenud taotlusi vastu ei võeta!</a:t>
            </a:r>
          </a:p>
          <a:p>
            <a:r>
              <a:rPr lang="et-EE" dirty="0"/>
              <a:t>Esmane vastavuskontroll 10 tööpäeva jooksul</a:t>
            </a:r>
          </a:p>
          <a:p>
            <a:r>
              <a:rPr lang="et-EE" dirty="0"/>
              <a:t>Menetlemise käigus võidakse nõuda taotlejalt selgitusi ja lisadokumente või taotluse parandamist</a:t>
            </a:r>
          </a:p>
          <a:p>
            <a:r>
              <a:rPr lang="et-EE" dirty="0"/>
              <a:t>Igat taotlust hindab kaks erapooletut, sõltumatut ja usaldusväärset eksperti.</a:t>
            </a:r>
          </a:p>
          <a:p>
            <a:r>
              <a:rPr lang="et-EE" dirty="0"/>
              <a:t>Eksperdid annavad hindeid eraldiseisvalt hiljemalt </a:t>
            </a:r>
            <a:r>
              <a:rPr lang="et-EE" dirty="0" smtClean="0"/>
              <a:t>15 </a:t>
            </a:r>
            <a:r>
              <a:rPr lang="et-EE" dirty="0"/>
              <a:t>tööpäeva jooksul taotluse hindamiseks saamisest</a:t>
            </a:r>
          </a:p>
          <a:p>
            <a:r>
              <a:rPr lang="et-EE" dirty="0"/>
              <a:t>Taotlus, mille hindamistulemus on alla 50% maksimumtulemusest, tehakse rahuldamata jätmise otsus</a:t>
            </a:r>
          </a:p>
          <a:p>
            <a:r>
              <a:rPr lang="et-EE" dirty="0"/>
              <a:t>Projektide pingerida edastatakse vähemalt 3 liikmelisele programmioperaatori poolt moodustatud hindamiskomisjonile</a:t>
            </a:r>
          </a:p>
          <a:p>
            <a:r>
              <a:rPr lang="et-EE" dirty="0"/>
              <a:t>Hindamiskomisjon vaatab taotlused läbi 15 tööpäeva jooksul</a:t>
            </a:r>
          </a:p>
          <a:p>
            <a:r>
              <a:rPr lang="et-EE" dirty="0"/>
              <a:t>Otsuse vormistamine ja teavitamine 10-15 tööpäeva jooksul (e-toetuse keskkonna kaudu)</a:t>
            </a:r>
          </a:p>
          <a:p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9747774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Toetuse saaja ja partneri </a:t>
            </a:r>
            <a:r>
              <a:rPr lang="et-EE" dirty="0" smtClean="0"/>
              <a:t>kohustused</a:t>
            </a:r>
            <a:endParaRPr lang="et-E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60386" y="2651760"/>
            <a:ext cx="21861705" cy="10058399"/>
          </a:xfrm>
        </p:spPr>
        <p:txBody>
          <a:bodyPr>
            <a:normAutofit/>
          </a:bodyPr>
          <a:lstStyle/>
          <a:p>
            <a:r>
              <a:rPr lang="et-EE" dirty="0" smtClean="0"/>
              <a:t>Toetuse saaja kogub ja esitab rakendusüksusele andmeid projekti väljundi-ja tulemusnäitajate kohta, mis on vajalikud programmi seireülesannete täitmiseks;</a:t>
            </a:r>
          </a:p>
          <a:p>
            <a:r>
              <a:rPr lang="et-EE" dirty="0"/>
              <a:t>E</a:t>
            </a:r>
            <a:r>
              <a:rPr lang="fi-FI" dirty="0" smtClean="0"/>
              <a:t>i </a:t>
            </a:r>
            <a:r>
              <a:rPr lang="et-EE" dirty="0" smtClean="0"/>
              <a:t>võta</a:t>
            </a:r>
            <a:r>
              <a:rPr lang="fi-FI" dirty="0" smtClean="0"/>
              <a:t> </a:t>
            </a:r>
            <a:r>
              <a:rPr lang="et-EE" dirty="0" smtClean="0"/>
              <a:t>tööle</a:t>
            </a:r>
            <a:r>
              <a:rPr lang="fi-FI" dirty="0" smtClean="0"/>
              <a:t> </a:t>
            </a:r>
            <a:r>
              <a:rPr lang="fi-FI" dirty="0" err="1"/>
              <a:t>Eestis</a:t>
            </a:r>
            <a:r>
              <a:rPr lang="fi-FI" dirty="0"/>
              <a:t> </a:t>
            </a:r>
            <a:r>
              <a:rPr lang="fi-FI" dirty="0" err="1"/>
              <a:t>seadusliku</a:t>
            </a:r>
            <a:r>
              <a:rPr lang="fi-FI" dirty="0"/>
              <a:t> </a:t>
            </a:r>
            <a:r>
              <a:rPr lang="fi-FI" dirty="0" err="1"/>
              <a:t>aluseta</a:t>
            </a:r>
            <a:r>
              <a:rPr lang="fi-FI" dirty="0"/>
              <a:t> </a:t>
            </a:r>
            <a:r>
              <a:rPr lang="fi-FI" dirty="0" err="1"/>
              <a:t>viibivat</a:t>
            </a:r>
            <a:r>
              <a:rPr lang="fi-FI" dirty="0"/>
              <a:t> </a:t>
            </a:r>
            <a:r>
              <a:rPr lang="fi-FI" dirty="0" err="1"/>
              <a:t>isikut</a:t>
            </a:r>
            <a:r>
              <a:rPr lang="fi-FI" dirty="0" smtClean="0"/>
              <a:t>;</a:t>
            </a:r>
            <a:endParaRPr lang="et-EE" dirty="0" smtClean="0"/>
          </a:p>
          <a:p>
            <a:r>
              <a:rPr lang="et-EE" dirty="0" err="1" smtClean="0"/>
              <a:t>P</a:t>
            </a:r>
            <a:r>
              <a:rPr lang="fi-FI" dirty="0" err="1" smtClean="0"/>
              <a:t>eab</a:t>
            </a:r>
            <a:r>
              <a:rPr lang="fi-FI" dirty="0" smtClean="0"/>
              <a:t> </a:t>
            </a:r>
            <a:r>
              <a:rPr lang="fi-FI" dirty="0" err="1"/>
              <a:t>arvestust</a:t>
            </a:r>
            <a:r>
              <a:rPr lang="fi-FI" dirty="0"/>
              <a:t> projekti </a:t>
            </a:r>
            <a:r>
              <a:rPr lang="fi-FI" dirty="0" err="1"/>
              <a:t>kestel</a:t>
            </a:r>
            <a:r>
              <a:rPr lang="fi-FI" dirty="0"/>
              <a:t> projekti </a:t>
            </a:r>
            <a:r>
              <a:rPr lang="fi-FI" dirty="0" err="1"/>
              <a:t>tegevustega</a:t>
            </a:r>
            <a:r>
              <a:rPr lang="fi-FI" dirty="0"/>
              <a:t> </a:t>
            </a:r>
            <a:r>
              <a:rPr lang="fi-FI" dirty="0" err="1"/>
              <a:t>teenitud</a:t>
            </a:r>
            <a:r>
              <a:rPr lang="fi-FI" dirty="0"/>
              <a:t> </a:t>
            </a:r>
            <a:r>
              <a:rPr lang="fi-FI" dirty="0" err="1"/>
              <a:t>tulude</a:t>
            </a:r>
            <a:r>
              <a:rPr lang="fi-FI" dirty="0"/>
              <a:t> kohta;</a:t>
            </a:r>
            <a:endParaRPr lang="et-EE" dirty="0"/>
          </a:p>
          <a:p>
            <a:r>
              <a:rPr lang="et-EE" dirty="0" smtClean="0"/>
              <a:t>Toetuse </a:t>
            </a:r>
            <a:r>
              <a:rPr lang="et-EE" dirty="0"/>
              <a:t>saaja (sh partner) järgib hankemenetluse puhul riigihangete korraldamise </a:t>
            </a:r>
            <a:r>
              <a:rPr lang="et-EE" dirty="0" err="1"/>
              <a:t>üldpõhimõtteid</a:t>
            </a:r>
            <a:r>
              <a:rPr lang="et-EE" dirty="0"/>
              <a:t>, kasutades rahalisi vahendeid säästlikult ja otstarbekalt (RHS § 3)</a:t>
            </a:r>
          </a:p>
          <a:p>
            <a:r>
              <a:rPr lang="et-EE" dirty="0"/>
              <a:t>Võtab kirjalikku </a:t>
            </a:r>
            <a:r>
              <a:rPr lang="et-EE" dirty="0" err="1"/>
              <a:t>taasesitamist</a:t>
            </a:r>
            <a:r>
              <a:rPr lang="et-EE" dirty="0"/>
              <a:t> võimaldavas vormis vähemalt kolm hinnapakkumust, kui teenuse, asja või ehitustöö eeldatav maksumus ilma käibemaksuta on 5000 eurot või rohkem;</a:t>
            </a:r>
          </a:p>
          <a:p>
            <a:r>
              <a:rPr lang="et-EE" dirty="0"/>
              <a:t>Fikseerib kirjalikku </a:t>
            </a:r>
            <a:r>
              <a:rPr lang="et-EE" dirty="0" err="1"/>
              <a:t>taasesitamist</a:t>
            </a:r>
            <a:r>
              <a:rPr lang="et-EE" dirty="0"/>
              <a:t> võimaldavas vormis projekti tegevustesse kaasatud isikud (osalejate nimekirjad allkirjadega);</a:t>
            </a:r>
          </a:p>
          <a:p>
            <a:r>
              <a:rPr lang="et-EE" dirty="0" smtClean="0"/>
              <a:t>Annab jooksvalt infot projekti elluviimise ja tulemuste saavutuste kohta</a:t>
            </a:r>
          </a:p>
          <a:p>
            <a:r>
              <a:rPr lang="et-EE" dirty="0" smtClean="0"/>
              <a:t>Dokumentide </a:t>
            </a:r>
            <a:r>
              <a:rPr lang="et-EE" dirty="0"/>
              <a:t>säilitamise kohustus vähemalt kuni 31.12.2028;</a:t>
            </a:r>
          </a:p>
          <a:p>
            <a:r>
              <a:rPr lang="et-EE" dirty="0"/>
              <a:t>Korraldab vähemalt 2 projekti tegevusi ja tulemusi kajastavat avalikku üritust (</a:t>
            </a:r>
            <a:r>
              <a:rPr lang="et-EE" dirty="0" err="1"/>
              <a:t>ava-ja</a:t>
            </a:r>
            <a:r>
              <a:rPr lang="et-EE" dirty="0"/>
              <a:t> lõpuseminar või pressikonverents)</a:t>
            </a:r>
          </a:p>
          <a:p>
            <a:r>
              <a:rPr lang="et-EE" dirty="0"/>
              <a:t>Loob projekti kodulehe (võib olla ka organisatsiooni alamleht), kus kajastatakse kõiki olulisemaid projektiga soetud tegevusi, üritusi, tulemusi ja muid andmeid</a:t>
            </a:r>
            <a:r>
              <a:rPr lang="et-EE" dirty="0" smtClean="0"/>
              <a:t>.</a:t>
            </a:r>
            <a:endParaRPr lang="et-EE" dirty="0"/>
          </a:p>
          <a:p>
            <a:r>
              <a:rPr lang="et-EE" dirty="0"/>
              <a:t>Logode kasutamine infopäevadel, seminarid, trükised, üritused, meeneid jne.</a:t>
            </a:r>
          </a:p>
          <a:p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35285952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smtClean="0"/>
              <a:t>Vähese tähtsusega abi</a:t>
            </a:r>
            <a:endParaRPr lang="et-E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 dirty="0" smtClean="0"/>
              <a:t>Käesoleva taotlusvooru raames jagatavat toetust võidakse käsitleda kui vähese tähtsusega riigiabi Euroopa Komisjoni määruse artikli 3 tähenduses.</a:t>
            </a:r>
          </a:p>
          <a:p>
            <a:r>
              <a:rPr lang="et-EE" dirty="0"/>
              <a:t>Kui toetus on käsitletav vähese tähtsusega abina Euroopa Komisjoni määruse (EL) nr 1407/2013 alusel, ei tohi ettevõtjale antav abi mis tahes kolme eelarveaasta pikkuse ajavahemiku jooksul koos käesolevast taotlusvoorust taotletava toetusega ületada kokku 200 000 eurot</a:t>
            </a:r>
            <a:r>
              <a:rPr lang="et-EE" dirty="0" smtClean="0"/>
              <a:t>.</a:t>
            </a:r>
            <a:endParaRPr lang="et-EE" dirty="0"/>
          </a:p>
          <a:p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14994492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ssholder for tekst 2"/>
          <p:cNvSpPr>
            <a:spLocks noGrp="1"/>
          </p:cNvSpPr>
          <p:nvPr>
            <p:ph type="body" sz="quarter" idx="10"/>
          </p:nvPr>
        </p:nvSpPr>
        <p:spPr>
          <a:xfrm>
            <a:off x="774091" y="3488366"/>
            <a:ext cx="22747390" cy="3029165"/>
          </a:xfrm>
        </p:spPr>
        <p:txBody>
          <a:bodyPr>
            <a:normAutofit/>
          </a:bodyPr>
          <a:lstStyle/>
          <a:p>
            <a:r>
              <a:rPr lang="et-EE" sz="9600" dirty="0" smtClean="0"/>
              <a:t>TÄNAN KUULAMAST!</a:t>
            </a:r>
            <a:endParaRPr lang="en-GB" sz="9600" dirty="0"/>
          </a:p>
        </p:txBody>
      </p:sp>
      <p:pic>
        <p:nvPicPr>
          <p:cNvPr id="5" name="Picture 4" descr="https://www.valitsus.ee/sites/default/files/logo-files/bw/web/rgb/sotsmin_3lovi_est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400928" y="853568"/>
            <a:ext cx="2349105" cy="1118473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750033" y="853568"/>
            <a:ext cx="2372057" cy="11019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3345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E1E1C"/>
      </a:dk2>
      <a:lt2>
        <a:srgbClr val="0573BA"/>
      </a:lt2>
      <a:accent1>
        <a:srgbClr val="0573BA"/>
      </a:accent1>
      <a:accent2>
        <a:srgbClr val="E94E2E"/>
      </a:accent2>
      <a:accent3>
        <a:srgbClr val="02AB84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gendefinert 14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PT-mal_EØSMidlene.potx" id="{2877A2A8-6D65-4BE8-A3B9-A911333E1F70}" vid="{D3D72181-B44E-471C-A438-738F633005D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PPT-mal_EØSMidlene</Template>
  <TotalTime>201</TotalTime>
  <Words>587</Words>
  <Application>Microsoft Office PowerPoint</Application>
  <PresentationFormat>Custom</PresentationFormat>
  <Paragraphs>52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Calibri</vt:lpstr>
      <vt:lpstr>Office-tema</vt:lpstr>
      <vt:lpstr>Integreeritud teenused tervise ja turvalisuse toetamiseks kodukeskkonnas</vt:lpstr>
      <vt:lpstr>Nõuded taotlejale, partnerile ja taotlusele</vt:lpstr>
      <vt:lpstr>Toetuse taotlemine ja menetlemine</vt:lpstr>
      <vt:lpstr>Toetuse saaja ja partneri kohustused</vt:lpstr>
      <vt:lpstr>Vähese tähtsusega abi</vt:lpstr>
      <vt:lpstr>PowerPoint Presentation</vt:lpstr>
    </vt:vector>
  </TitlesOfParts>
  <Company>EFTA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WEGGERSEN Lillann</dc:creator>
  <cp:lastModifiedBy>Kelly Poopuu</cp:lastModifiedBy>
  <cp:revision>15</cp:revision>
  <dcterms:created xsi:type="dcterms:W3CDTF">2017-06-12T12:11:38Z</dcterms:created>
  <dcterms:modified xsi:type="dcterms:W3CDTF">2021-02-17T08:14:06Z</dcterms:modified>
</cp:coreProperties>
</file>